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 id="591" r:id="rId6"/>
    <p:sldId id="590" r:id="rId7"/>
    <p:sldId id="269" r:id="rId8"/>
    <p:sldId id="257" r:id="rId9"/>
    <p:sldId id="259" r:id="rId10"/>
    <p:sldId id="258" r:id="rId11"/>
    <p:sldId id="262" r:id="rId12"/>
    <p:sldId id="260" r:id="rId13"/>
    <p:sldId id="261" r:id="rId14"/>
    <p:sldId id="265" r:id="rId15"/>
    <p:sldId id="263" r:id="rId16"/>
    <p:sldId id="264" r:id="rId17"/>
    <p:sldId id="311" r:id="rId18"/>
    <p:sldId id="312" r:id="rId19"/>
    <p:sldId id="266" r:id="rId20"/>
    <p:sldId id="267" r:id="rId21"/>
    <p:sldId id="268" r:id="rId22"/>
    <p:sldId id="271" r:id="rId23"/>
    <p:sldId id="270" r:id="rId24"/>
    <p:sldId id="272" r:id="rId25"/>
    <p:sldId id="314" r:id="rId26"/>
    <p:sldId id="273" r:id="rId27"/>
    <p:sldId id="274" r:id="rId28"/>
    <p:sldId id="275" r:id="rId29"/>
    <p:sldId id="276" r:id="rId30"/>
    <p:sldId id="277" r:id="rId31"/>
    <p:sldId id="278" r:id="rId32"/>
    <p:sldId id="310" r:id="rId33"/>
    <p:sldId id="295" r:id="rId34"/>
    <p:sldId id="279" r:id="rId35"/>
    <p:sldId id="280" r:id="rId36"/>
    <p:sldId id="296" r:id="rId37"/>
    <p:sldId id="281" r:id="rId38"/>
    <p:sldId id="297" r:id="rId39"/>
    <p:sldId id="293" r:id="rId40"/>
    <p:sldId id="294" r:id="rId41"/>
    <p:sldId id="306" r:id="rId42"/>
    <p:sldId id="316" r:id="rId43"/>
    <p:sldId id="317" r:id="rId44"/>
    <p:sldId id="282" r:id="rId45"/>
    <p:sldId id="298" r:id="rId46"/>
    <p:sldId id="283" r:id="rId47"/>
    <p:sldId id="299" r:id="rId48"/>
    <p:sldId id="284" r:id="rId49"/>
    <p:sldId id="285" r:id="rId50"/>
    <p:sldId id="301" r:id="rId51"/>
    <p:sldId id="286" r:id="rId52"/>
    <p:sldId id="302" r:id="rId53"/>
    <p:sldId id="287" r:id="rId54"/>
    <p:sldId id="303" r:id="rId55"/>
    <p:sldId id="290" r:id="rId56"/>
    <p:sldId id="291" r:id="rId57"/>
    <p:sldId id="304" r:id="rId58"/>
    <p:sldId id="476" r:id="rId59"/>
    <p:sldId id="478" r:id="rId60"/>
    <p:sldId id="315" r:id="rId61"/>
    <p:sldId id="319" r:id="rId62"/>
    <p:sldId id="328" r:id="rId63"/>
    <p:sldId id="308" r:id="rId64"/>
    <p:sldId id="309" r:id="rId65"/>
    <p:sldId id="307" r:id="rId66"/>
    <p:sldId id="320" r:id="rId67"/>
    <p:sldId id="329" r:id="rId68"/>
    <p:sldId id="323" r:id="rId69"/>
    <p:sldId id="325" r:id="rId70"/>
    <p:sldId id="330" r:id="rId71"/>
    <p:sldId id="332" r:id="rId72"/>
    <p:sldId id="326" r:id="rId73"/>
    <p:sldId id="337" r:id="rId74"/>
    <p:sldId id="333" r:id="rId75"/>
    <p:sldId id="327" r:id="rId76"/>
    <p:sldId id="334" r:id="rId77"/>
    <p:sldId id="336" r:id="rId78"/>
    <p:sldId id="335" r:id="rId79"/>
    <p:sldId id="349" r:id="rId80"/>
    <p:sldId id="324" r:id="rId81"/>
    <p:sldId id="338" r:id="rId82"/>
    <p:sldId id="341" r:id="rId83"/>
    <p:sldId id="342" r:id="rId84"/>
    <p:sldId id="344" r:id="rId85"/>
    <p:sldId id="343" r:id="rId86"/>
    <p:sldId id="345" r:id="rId87"/>
    <p:sldId id="369" r:id="rId88"/>
    <p:sldId id="347" r:id="rId89"/>
    <p:sldId id="348" r:id="rId90"/>
    <p:sldId id="350" r:id="rId91"/>
    <p:sldId id="351" r:id="rId92"/>
    <p:sldId id="352" r:id="rId93"/>
    <p:sldId id="358" r:id="rId94"/>
    <p:sldId id="359" r:id="rId95"/>
    <p:sldId id="356" r:id="rId96"/>
    <p:sldId id="357" r:id="rId97"/>
    <p:sldId id="360" r:id="rId98"/>
    <p:sldId id="355" r:id="rId99"/>
    <p:sldId id="361" r:id="rId100"/>
    <p:sldId id="362" r:id="rId101"/>
    <p:sldId id="363" r:id="rId102"/>
    <p:sldId id="364" r:id="rId103"/>
    <p:sldId id="368" r:id="rId104"/>
    <p:sldId id="371" r:id="rId105"/>
    <p:sldId id="372" r:id="rId106"/>
    <p:sldId id="373" r:id="rId107"/>
    <p:sldId id="374" r:id="rId108"/>
    <p:sldId id="378" r:id="rId109"/>
    <p:sldId id="365" r:id="rId110"/>
    <p:sldId id="375" r:id="rId111"/>
    <p:sldId id="366" r:id="rId112"/>
    <p:sldId id="376" r:id="rId113"/>
    <p:sldId id="367" r:id="rId114"/>
    <p:sldId id="377" r:id="rId115"/>
    <p:sldId id="379" r:id="rId116"/>
    <p:sldId id="380" r:id="rId117"/>
    <p:sldId id="381" r:id="rId118"/>
    <p:sldId id="382" r:id="rId119"/>
    <p:sldId id="389" r:id="rId120"/>
    <p:sldId id="383" r:id="rId121"/>
    <p:sldId id="387" r:id="rId122"/>
    <p:sldId id="388" r:id="rId123"/>
    <p:sldId id="417" r:id="rId124"/>
    <p:sldId id="401" r:id="rId125"/>
    <p:sldId id="418" r:id="rId126"/>
    <p:sldId id="370" r:id="rId127"/>
    <p:sldId id="424" r:id="rId128"/>
    <p:sldId id="425" r:id="rId129"/>
    <p:sldId id="384" r:id="rId130"/>
    <p:sldId id="385" r:id="rId131"/>
    <p:sldId id="386" r:id="rId132"/>
    <p:sldId id="419" r:id="rId133"/>
    <p:sldId id="392" r:id="rId134"/>
    <p:sldId id="393" r:id="rId135"/>
    <p:sldId id="394" r:id="rId136"/>
    <p:sldId id="395" r:id="rId137"/>
    <p:sldId id="396" r:id="rId138"/>
    <p:sldId id="397" r:id="rId139"/>
    <p:sldId id="420" r:id="rId140"/>
    <p:sldId id="398" r:id="rId141"/>
    <p:sldId id="400" r:id="rId142"/>
    <p:sldId id="399" r:id="rId143"/>
    <p:sldId id="414" r:id="rId144"/>
    <p:sldId id="408" r:id="rId145"/>
    <p:sldId id="402" r:id="rId146"/>
    <p:sldId id="403" r:id="rId147"/>
    <p:sldId id="404" r:id="rId148"/>
    <p:sldId id="405" r:id="rId149"/>
    <p:sldId id="406" r:id="rId150"/>
    <p:sldId id="407" r:id="rId151"/>
    <p:sldId id="413" r:id="rId152"/>
    <p:sldId id="421" r:id="rId153"/>
    <p:sldId id="422" r:id="rId154"/>
    <p:sldId id="415" r:id="rId155"/>
    <p:sldId id="409" r:id="rId156"/>
    <p:sldId id="410" r:id="rId157"/>
    <p:sldId id="411" r:id="rId158"/>
    <p:sldId id="412" r:id="rId159"/>
    <p:sldId id="416" r:id="rId160"/>
    <p:sldId id="426" r:id="rId161"/>
    <p:sldId id="428" r:id="rId162"/>
    <p:sldId id="427" r:id="rId163"/>
    <p:sldId id="429" r:id="rId164"/>
    <p:sldId id="432" r:id="rId165"/>
    <p:sldId id="433" r:id="rId166"/>
    <p:sldId id="430" r:id="rId167"/>
    <p:sldId id="431" r:id="rId168"/>
    <p:sldId id="434" r:id="rId169"/>
    <p:sldId id="435" r:id="rId170"/>
    <p:sldId id="437" r:id="rId171"/>
    <p:sldId id="436" r:id="rId172"/>
    <p:sldId id="438" r:id="rId173"/>
    <p:sldId id="439" r:id="rId174"/>
    <p:sldId id="440" r:id="rId175"/>
    <p:sldId id="441" r:id="rId176"/>
    <p:sldId id="442" r:id="rId177"/>
    <p:sldId id="443" r:id="rId178"/>
    <p:sldId id="444" r:id="rId179"/>
    <p:sldId id="561" r:id="rId180"/>
    <p:sldId id="445" r:id="rId181"/>
    <p:sldId id="446" r:id="rId182"/>
    <p:sldId id="448" r:id="rId183"/>
    <p:sldId id="449" r:id="rId184"/>
    <p:sldId id="452" r:id="rId185"/>
    <p:sldId id="456" r:id="rId186"/>
    <p:sldId id="450" r:id="rId187"/>
    <p:sldId id="451" r:id="rId188"/>
    <p:sldId id="453" r:id="rId189"/>
    <p:sldId id="454" r:id="rId190"/>
    <p:sldId id="457" r:id="rId191"/>
    <p:sldId id="458" r:id="rId192"/>
    <p:sldId id="459" r:id="rId193"/>
    <p:sldId id="460" r:id="rId194"/>
    <p:sldId id="461" r:id="rId195"/>
    <p:sldId id="464" r:id="rId196"/>
    <p:sldId id="462" r:id="rId197"/>
    <p:sldId id="463" r:id="rId198"/>
    <p:sldId id="465" r:id="rId199"/>
    <p:sldId id="466" r:id="rId200"/>
    <p:sldId id="467" r:id="rId201"/>
    <p:sldId id="468" r:id="rId202"/>
    <p:sldId id="469" r:id="rId203"/>
    <p:sldId id="470" r:id="rId204"/>
    <p:sldId id="471" r:id="rId205"/>
    <p:sldId id="474" r:id="rId206"/>
    <p:sldId id="472" r:id="rId207"/>
    <p:sldId id="479" r:id="rId208"/>
    <p:sldId id="570" r:id="rId209"/>
    <p:sldId id="569" r:id="rId210"/>
    <p:sldId id="572" r:id="rId211"/>
    <p:sldId id="571" r:id="rId212"/>
    <p:sldId id="573" r:id="rId213"/>
    <p:sldId id="574" r:id="rId214"/>
    <p:sldId id="575" r:id="rId215"/>
    <p:sldId id="576" r:id="rId216"/>
    <p:sldId id="481" r:id="rId217"/>
    <p:sldId id="553" r:id="rId218"/>
    <p:sldId id="554" r:id="rId219"/>
    <p:sldId id="555" r:id="rId220"/>
    <p:sldId id="556" r:id="rId221"/>
    <p:sldId id="557" r:id="rId222"/>
    <p:sldId id="558" r:id="rId223"/>
    <p:sldId id="567" r:id="rId224"/>
    <p:sldId id="552" r:id="rId225"/>
    <p:sldId id="559" r:id="rId226"/>
    <p:sldId id="560" r:id="rId227"/>
    <p:sldId id="563" r:id="rId228"/>
    <p:sldId id="564" r:id="rId229"/>
    <p:sldId id="565" r:id="rId230"/>
    <p:sldId id="566" r:id="rId231"/>
    <p:sldId id="483" r:id="rId232"/>
    <p:sldId id="587" r:id="rId233"/>
    <p:sldId id="588" r:id="rId234"/>
    <p:sldId id="589" r:id="rId235"/>
    <p:sldId id="484" r:id="rId236"/>
    <p:sldId id="579" r:id="rId237"/>
    <p:sldId id="580" r:id="rId238"/>
    <p:sldId id="582" r:id="rId239"/>
    <p:sldId id="584" r:id="rId240"/>
    <p:sldId id="585" r:id="rId241"/>
    <p:sldId id="586" r:id="rId242"/>
  </p:sldIdLst>
  <p:sldSz cx="12192000" cy="6858000"/>
  <p:notesSz cx="6797675" cy="99282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CE9"/>
    <a:srgbClr val="0000FF"/>
    <a:srgbClr val="F9D7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2A37CA-6B4C-91B1-71BD-7DEA15F59C13}" v="164" dt="2025-04-01T17:53:46.071"/>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54"/>
    <p:restoredTop sz="94676"/>
  </p:normalViewPr>
  <p:slideViewPr>
    <p:cSldViewPr snapToGrid="0" snapToObjects="1">
      <p:cViewPr varScale="1">
        <p:scale>
          <a:sx n="132" d="100"/>
          <a:sy n="132" d="100"/>
        </p:scale>
        <p:origin x="184" y="600"/>
      </p:cViewPr>
      <p:guideLst/>
    </p:cSldViewPr>
  </p:slideViewPr>
  <p:notesTextViewPr>
    <p:cViewPr>
      <p:scale>
        <a:sx n="1" d="1"/>
        <a:sy n="1" d="1"/>
      </p:scale>
      <p:origin x="0" y="0"/>
    </p:cViewPr>
  </p:notesTextViewPr>
  <p:sorterViewPr>
    <p:cViewPr>
      <p:scale>
        <a:sx n="100" d="100"/>
        <a:sy n="100" d="100"/>
      </p:scale>
      <p:origin x="0" y="-53021"/>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openxmlformats.org/officeDocument/2006/relationships/slide" Target="slides/slide187.xml"/><Relationship Id="rId205" Type="http://schemas.openxmlformats.org/officeDocument/2006/relationships/slide" Target="slides/slide201.xml"/><Relationship Id="rId226" Type="http://schemas.openxmlformats.org/officeDocument/2006/relationships/slide" Target="slides/slide222.xml"/><Relationship Id="rId247" Type="http://schemas.microsoft.com/office/2016/11/relationships/changesInfo" Target="changesInfos/changesInfo1.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slide" Target="slides/slide177.xml"/><Relationship Id="rId216" Type="http://schemas.openxmlformats.org/officeDocument/2006/relationships/slide" Target="slides/slide212.xml"/><Relationship Id="rId237" Type="http://schemas.openxmlformats.org/officeDocument/2006/relationships/slide" Target="slides/slide233.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71" Type="http://schemas.openxmlformats.org/officeDocument/2006/relationships/slide" Target="slides/slide167.xml"/><Relationship Id="rId192" Type="http://schemas.openxmlformats.org/officeDocument/2006/relationships/slide" Target="slides/slide188.xml"/><Relationship Id="rId206" Type="http://schemas.openxmlformats.org/officeDocument/2006/relationships/slide" Target="slides/slide202.xml"/><Relationship Id="rId227" Type="http://schemas.openxmlformats.org/officeDocument/2006/relationships/slide" Target="slides/slide223.xml"/><Relationship Id="rId248" Type="http://schemas.microsoft.com/office/2015/10/relationships/revisionInfo" Target="revisionInfo.xml"/><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182" Type="http://schemas.openxmlformats.org/officeDocument/2006/relationships/slide" Target="slides/slide178.xml"/><Relationship Id="rId217" Type="http://schemas.openxmlformats.org/officeDocument/2006/relationships/slide" Target="slides/slide213.xml"/><Relationship Id="rId6" Type="http://schemas.openxmlformats.org/officeDocument/2006/relationships/slide" Target="slides/slide2.xml"/><Relationship Id="rId238" Type="http://schemas.openxmlformats.org/officeDocument/2006/relationships/slide" Target="slides/slide234.xml"/><Relationship Id="rId23" Type="http://schemas.openxmlformats.org/officeDocument/2006/relationships/slide" Target="slides/slide19.xml"/><Relationship Id="rId119" Type="http://schemas.openxmlformats.org/officeDocument/2006/relationships/slide" Target="slides/slide115.xml"/><Relationship Id="rId44" Type="http://schemas.openxmlformats.org/officeDocument/2006/relationships/slide" Target="slides/slide40.xml"/><Relationship Id="rId65" Type="http://schemas.openxmlformats.org/officeDocument/2006/relationships/slide" Target="slides/slide61.xml"/><Relationship Id="rId86" Type="http://schemas.openxmlformats.org/officeDocument/2006/relationships/slide" Target="slides/slide82.xml"/><Relationship Id="rId130" Type="http://schemas.openxmlformats.org/officeDocument/2006/relationships/slide" Target="slides/slide126.xml"/><Relationship Id="rId151" Type="http://schemas.openxmlformats.org/officeDocument/2006/relationships/slide" Target="slides/slide147.xml"/><Relationship Id="rId172" Type="http://schemas.openxmlformats.org/officeDocument/2006/relationships/slide" Target="slides/slide168.xml"/><Relationship Id="rId193" Type="http://schemas.openxmlformats.org/officeDocument/2006/relationships/slide" Target="slides/slide189.xml"/><Relationship Id="rId207" Type="http://schemas.openxmlformats.org/officeDocument/2006/relationships/slide" Target="slides/slide203.xml"/><Relationship Id="rId228" Type="http://schemas.openxmlformats.org/officeDocument/2006/relationships/slide" Target="slides/slide224.xml"/><Relationship Id="rId13" Type="http://schemas.openxmlformats.org/officeDocument/2006/relationships/slide" Target="slides/slide9.xml"/><Relationship Id="rId109" Type="http://schemas.openxmlformats.org/officeDocument/2006/relationships/slide" Target="slides/slide105.xml"/><Relationship Id="rId34" Type="http://schemas.openxmlformats.org/officeDocument/2006/relationships/slide" Target="slides/slide30.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20" Type="http://schemas.openxmlformats.org/officeDocument/2006/relationships/slide" Target="slides/slide116.xml"/><Relationship Id="rId141" Type="http://schemas.openxmlformats.org/officeDocument/2006/relationships/slide" Target="slides/slide137.xml"/><Relationship Id="rId7" Type="http://schemas.openxmlformats.org/officeDocument/2006/relationships/slide" Target="slides/slide3.xml"/><Relationship Id="rId162" Type="http://schemas.openxmlformats.org/officeDocument/2006/relationships/slide" Target="slides/slide158.xml"/><Relationship Id="rId183" Type="http://schemas.openxmlformats.org/officeDocument/2006/relationships/slide" Target="slides/slide179.xml"/><Relationship Id="rId218" Type="http://schemas.openxmlformats.org/officeDocument/2006/relationships/slide" Target="slides/slide214.xml"/><Relationship Id="rId239" Type="http://schemas.openxmlformats.org/officeDocument/2006/relationships/slide" Target="slides/slide235.xml"/><Relationship Id="rId24" Type="http://schemas.openxmlformats.org/officeDocument/2006/relationships/slide" Target="slides/slide20.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31" Type="http://schemas.openxmlformats.org/officeDocument/2006/relationships/slide" Target="slides/slide127.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208" Type="http://schemas.openxmlformats.org/officeDocument/2006/relationships/slide" Target="slides/slide204.xml"/><Relationship Id="rId229" Type="http://schemas.openxmlformats.org/officeDocument/2006/relationships/slide" Target="slides/slide225.xml"/><Relationship Id="rId240" Type="http://schemas.openxmlformats.org/officeDocument/2006/relationships/slide" Target="slides/slide236.xml"/><Relationship Id="rId14" Type="http://schemas.openxmlformats.org/officeDocument/2006/relationships/slide" Target="slides/slide10.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8" Type="http://schemas.openxmlformats.org/officeDocument/2006/relationships/slide" Target="slides/slide4.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219" Type="http://schemas.openxmlformats.org/officeDocument/2006/relationships/slide" Target="slides/slide215.xml"/><Relationship Id="rId230" Type="http://schemas.openxmlformats.org/officeDocument/2006/relationships/slide" Target="slides/slide226.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95" Type="http://schemas.openxmlformats.org/officeDocument/2006/relationships/slide" Target="slides/slide191.xml"/><Relationship Id="rId209" Type="http://schemas.openxmlformats.org/officeDocument/2006/relationships/slide" Target="slides/slide205.xml"/><Relationship Id="rId220" Type="http://schemas.openxmlformats.org/officeDocument/2006/relationships/slide" Target="slides/slide216.xml"/><Relationship Id="rId241" Type="http://schemas.openxmlformats.org/officeDocument/2006/relationships/slide" Target="slides/slide23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slide" Target="slides/slide181.xml"/><Relationship Id="rId4" Type="http://schemas.openxmlformats.org/officeDocument/2006/relationships/slideMaster" Target="slideMasters/slideMaster1.xml"/><Relationship Id="rId9" Type="http://schemas.openxmlformats.org/officeDocument/2006/relationships/slide" Target="slides/slide5.xml"/><Relationship Id="rId180" Type="http://schemas.openxmlformats.org/officeDocument/2006/relationships/slide" Target="slides/slide176.xml"/><Relationship Id="rId210" Type="http://schemas.openxmlformats.org/officeDocument/2006/relationships/slide" Target="slides/slide206.xml"/><Relationship Id="rId215" Type="http://schemas.openxmlformats.org/officeDocument/2006/relationships/slide" Target="slides/slide211.xml"/><Relationship Id="rId236" Type="http://schemas.openxmlformats.org/officeDocument/2006/relationships/slide" Target="slides/slide232.xml"/><Relationship Id="rId26" Type="http://schemas.openxmlformats.org/officeDocument/2006/relationships/slide" Target="slides/slide22.xml"/><Relationship Id="rId231" Type="http://schemas.openxmlformats.org/officeDocument/2006/relationships/slide" Target="slides/slide227.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 Id="rId16" Type="http://schemas.openxmlformats.org/officeDocument/2006/relationships/slide" Target="slides/slide12.xml"/><Relationship Id="rId221" Type="http://schemas.openxmlformats.org/officeDocument/2006/relationships/slide" Target="slides/slide217.xml"/><Relationship Id="rId242" Type="http://schemas.openxmlformats.org/officeDocument/2006/relationships/slide" Target="slides/slide238.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11" Type="http://schemas.openxmlformats.org/officeDocument/2006/relationships/slide" Target="slides/slide207.xml"/><Relationship Id="rId232" Type="http://schemas.openxmlformats.org/officeDocument/2006/relationships/slide" Target="slides/slide228.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97" Type="http://schemas.openxmlformats.org/officeDocument/2006/relationships/slide" Target="slides/slide193.xml"/><Relationship Id="rId201" Type="http://schemas.openxmlformats.org/officeDocument/2006/relationships/slide" Target="slides/slide197.xml"/><Relationship Id="rId222" Type="http://schemas.openxmlformats.org/officeDocument/2006/relationships/slide" Target="slides/slide218.xml"/><Relationship Id="rId243" Type="http://schemas.openxmlformats.org/officeDocument/2006/relationships/presProps" Target="presProps.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slide" Target="slides/slide183.xml"/><Relationship Id="rId1" Type="http://schemas.openxmlformats.org/officeDocument/2006/relationships/customXml" Target="../customXml/item1.xml"/><Relationship Id="rId212" Type="http://schemas.openxmlformats.org/officeDocument/2006/relationships/slide" Target="slides/slide208.xml"/><Relationship Id="rId233" Type="http://schemas.openxmlformats.org/officeDocument/2006/relationships/slide" Target="slides/slide22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60" Type="http://schemas.openxmlformats.org/officeDocument/2006/relationships/slide" Target="slides/slide56.xml"/><Relationship Id="rId81" Type="http://schemas.openxmlformats.org/officeDocument/2006/relationships/slide" Target="slides/slide77.xml"/><Relationship Id="rId135" Type="http://schemas.openxmlformats.org/officeDocument/2006/relationships/slide" Target="slides/slide131.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 Id="rId202" Type="http://schemas.openxmlformats.org/officeDocument/2006/relationships/slide" Target="slides/slide198.xml"/><Relationship Id="rId223" Type="http://schemas.openxmlformats.org/officeDocument/2006/relationships/slide" Target="slides/slide219.xml"/><Relationship Id="rId244" Type="http://schemas.openxmlformats.org/officeDocument/2006/relationships/viewProps" Target="viewProps.xml"/><Relationship Id="rId18" Type="http://schemas.openxmlformats.org/officeDocument/2006/relationships/slide" Target="slides/slide14.xml"/><Relationship Id="rId39" Type="http://schemas.openxmlformats.org/officeDocument/2006/relationships/slide" Target="slides/slide35.xml"/><Relationship Id="rId50" Type="http://schemas.openxmlformats.org/officeDocument/2006/relationships/slide" Target="slides/slide46.xml"/><Relationship Id="rId104" Type="http://schemas.openxmlformats.org/officeDocument/2006/relationships/slide" Target="slides/slide100.xml"/><Relationship Id="rId125" Type="http://schemas.openxmlformats.org/officeDocument/2006/relationships/slide" Target="slides/slide121.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1" Type="http://schemas.openxmlformats.org/officeDocument/2006/relationships/slide" Target="slides/slide67.xml"/><Relationship Id="rId92" Type="http://schemas.openxmlformats.org/officeDocument/2006/relationships/slide" Target="slides/slide88.xml"/><Relationship Id="rId213" Type="http://schemas.openxmlformats.org/officeDocument/2006/relationships/slide" Target="slides/slide209.xml"/><Relationship Id="rId234" Type="http://schemas.openxmlformats.org/officeDocument/2006/relationships/slide" Target="slides/slide230.xml"/><Relationship Id="rId2" Type="http://schemas.openxmlformats.org/officeDocument/2006/relationships/customXml" Target="../customXml/item2.xml"/><Relationship Id="rId29" Type="http://schemas.openxmlformats.org/officeDocument/2006/relationships/slide" Target="slides/slide25.xml"/><Relationship Id="rId40" Type="http://schemas.openxmlformats.org/officeDocument/2006/relationships/slide" Target="slides/slide36.xml"/><Relationship Id="rId115" Type="http://schemas.openxmlformats.org/officeDocument/2006/relationships/slide" Target="slides/slide111.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99" Type="http://schemas.openxmlformats.org/officeDocument/2006/relationships/slide" Target="slides/slide195.xml"/><Relationship Id="rId203" Type="http://schemas.openxmlformats.org/officeDocument/2006/relationships/slide" Target="slides/slide199.xml"/><Relationship Id="rId19" Type="http://schemas.openxmlformats.org/officeDocument/2006/relationships/slide" Target="slides/slide15.xml"/><Relationship Id="rId224" Type="http://schemas.openxmlformats.org/officeDocument/2006/relationships/slide" Target="slides/slide220.xml"/><Relationship Id="rId245" Type="http://schemas.openxmlformats.org/officeDocument/2006/relationships/theme" Target="theme/theme1.xml"/><Relationship Id="rId30" Type="http://schemas.openxmlformats.org/officeDocument/2006/relationships/slide" Target="slides/slide2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189" Type="http://schemas.openxmlformats.org/officeDocument/2006/relationships/slide" Target="slides/slide185.xml"/><Relationship Id="rId3" Type="http://schemas.openxmlformats.org/officeDocument/2006/relationships/customXml" Target="../customXml/item3.xml"/><Relationship Id="rId214" Type="http://schemas.openxmlformats.org/officeDocument/2006/relationships/slide" Target="slides/slide210.xml"/><Relationship Id="rId235" Type="http://schemas.openxmlformats.org/officeDocument/2006/relationships/slide" Target="slides/slide231.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179" Type="http://schemas.openxmlformats.org/officeDocument/2006/relationships/slide" Target="slides/slide175.xml"/><Relationship Id="rId190" Type="http://schemas.openxmlformats.org/officeDocument/2006/relationships/slide" Target="slides/slide186.xml"/><Relationship Id="rId204" Type="http://schemas.openxmlformats.org/officeDocument/2006/relationships/slide" Target="slides/slide200.xml"/><Relationship Id="rId225" Type="http://schemas.openxmlformats.org/officeDocument/2006/relationships/slide" Target="slides/slide221.xml"/><Relationship Id="rId246" Type="http://schemas.openxmlformats.org/officeDocument/2006/relationships/tableStyles" Target="tableStyles.xml"/><Relationship Id="rId106" Type="http://schemas.openxmlformats.org/officeDocument/2006/relationships/slide" Target="slides/slide102.xml"/><Relationship Id="rId127" Type="http://schemas.openxmlformats.org/officeDocument/2006/relationships/slide" Target="slides/slide12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los Guerrero Tomé" userId="efd7d1cb-5997-43f9-95f4-5e31d914ebbb" providerId="ADAL" clId="{530460C8-D618-8A46-8ED4-6BD31F6FD66A}"/>
    <pc:docChg chg="undo custSel modSld">
      <pc:chgData name="Carlos Guerrero Tomé" userId="efd7d1cb-5997-43f9-95f4-5e31d914ebbb" providerId="ADAL" clId="{530460C8-D618-8A46-8ED4-6BD31F6FD66A}" dt="2020-11-18T20:09:12.404" v="79" actId="1037"/>
      <pc:docMkLst>
        <pc:docMk/>
      </pc:docMkLst>
      <pc:sldChg chg="modSp mod">
        <pc:chgData name="Carlos Guerrero Tomé" userId="efd7d1cb-5997-43f9-95f4-5e31d914ebbb" providerId="ADAL" clId="{530460C8-D618-8A46-8ED4-6BD31F6FD66A}" dt="2020-10-28T17:00:37.519" v="10" actId="6549"/>
        <pc:sldMkLst>
          <pc:docMk/>
          <pc:sldMk cId="4281806282" sldId="332"/>
        </pc:sldMkLst>
        <pc:graphicFrameChg chg="mod modGraphic">
          <ac:chgData name="Carlos Guerrero Tomé" userId="efd7d1cb-5997-43f9-95f4-5e31d914ebbb" providerId="ADAL" clId="{530460C8-D618-8A46-8ED4-6BD31F6FD66A}" dt="2020-10-28T17:00:37.519" v="10" actId="6549"/>
          <ac:graphicFrameMkLst>
            <pc:docMk/>
            <pc:sldMk cId="4281806282" sldId="332"/>
            <ac:graphicFrameMk id="4" creationId="{398014D4-D758-BB4F-B6E3-024260DE7CC6}"/>
          </ac:graphicFrameMkLst>
        </pc:graphicFrameChg>
        <pc:graphicFrameChg chg="modGraphic">
          <ac:chgData name="Carlos Guerrero Tomé" userId="efd7d1cb-5997-43f9-95f4-5e31d914ebbb" providerId="ADAL" clId="{530460C8-D618-8A46-8ED4-6BD31F6FD66A}" dt="2020-10-28T16:59:18.531" v="2" actId="313"/>
          <ac:graphicFrameMkLst>
            <pc:docMk/>
            <pc:sldMk cId="4281806282" sldId="332"/>
            <ac:graphicFrameMk id="6" creationId="{8A13334F-14D3-A943-A6EB-601E87693B4B}"/>
          </ac:graphicFrameMkLst>
        </pc:graphicFrameChg>
      </pc:sldChg>
      <pc:sldChg chg="addSp modSp mod">
        <pc:chgData name="Carlos Guerrero Tomé" userId="efd7d1cb-5997-43f9-95f4-5e31d914ebbb" providerId="ADAL" clId="{530460C8-D618-8A46-8ED4-6BD31F6FD66A}" dt="2020-11-18T20:09:12.404" v="79" actId="1037"/>
        <pc:sldMkLst>
          <pc:docMk/>
          <pc:sldMk cId="711419059" sldId="582"/>
        </pc:sldMkLst>
        <pc:spChg chg="mod">
          <ac:chgData name="Carlos Guerrero Tomé" userId="efd7d1cb-5997-43f9-95f4-5e31d914ebbb" providerId="ADAL" clId="{530460C8-D618-8A46-8ED4-6BD31F6FD66A}" dt="2020-11-18T20:08:54.525" v="33" actId="20577"/>
          <ac:spMkLst>
            <pc:docMk/>
            <pc:sldMk cId="711419059" sldId="582"/>
            <ac:spMk id="9" creationId="{443B8881-1FD6-714E-8C4C-30B59DD73046}"/>
          </ac:spMkLst>
        </pc:spChg>
        <pc:spChg chg="add mod">
          <ac:chgData name="Carlos Guerrero Tomé" userId="efd7d1cb-5997-43f9-95f4-5e31d914ebbb" providerId="ADAL" clId="{530460C8-D618-8A46-8ED4-6BD31F6FD66A}" dt="2020-11-18T20:05:49.075" v="12" actId="1076"/>
          <ac:spMkLst>
            <pc:docMk/>
            <pc:sldMk cId="711419059" sldId="582"/>
            <ac:spMk id="10" creationId="{0C130218-327A-284B-9C0F-4885E5777A82}"/>
          </ac:spMkLst>
        </pc:spChg>
        <pc:spChg chg="add mod">
          <ac:chgData name="Carlos Guerrero Tomé" userId="efd7d1cb-5997-43f9-95f4-5e31d914ebbb" providerId="ADAL" clId="{530460C8-D618-8A46-8ED4-6BD31F6FD66A}" dt="2020-11-18T20:08:59.886" v="46" actId="1037"/>
          <ac:spMkLst>
            <pc:docMk/>
            <pc:sldMk cId="711419059" sldId="582"/>
            <ac:spMk id="11" creationId="{7416740E-0446-E249-990E-BE7A0DAD03FD}"/>
          </ac:spMkLst>
        </pc:spChg>
        <pc:spChg chg="add mod">
          <ac:chgData name="Carlos Guerrero Tomé" userId="efd7d1cb-5997-43f9-95f4-5e31d914ebbb" providerId="ADAL" clId="{530460C8-D618-8A46-8ED4-6BD31F6FD66A}" dt="2020-11-18T20:09:12.404" v="79" actId="1037"/>
          <ac:spMkLst>
            <pc:docMk/>
            <pc:sldMk cId="711419059" sldId="582"/>
            <ac:spMk id="12" creationId="{9C19B64D-694D-A742-A19D-376FD0D8ABD1}"/>
          </ac:spMkLst>
        </pc:spChg>
        <pc:spChg chg="add mod">
          <ac:chgData name="Carlos Guerrero Tomé" userId="efd7d1cb-5997-43f9-95f4-5e31d914ebbb" providerId="ADAL" clId="{530460C8-D618-8A46-8ED4-6BD31F6FD66A}" dt="2020-11-18T20:09:06.814" v="67" actId="1038"/>
          <ac:spMkLst>
            <pc:docMk/>
            <pc:sldMk cId="711419059" sldId="582"/>
            <ac:spMk id="13" creationId="{FA35B77E-C725-D746-9ABB-A8EAA4C9CB84}"/>
          </ac:spMkLst>
        </pc:spChg>
      </pc:sldChg>
    </pc:docChg>
  </pc:docChgLst>
  <pc:docChgLst>
    <pc:chgData name="Carlos Guerrero Tomé" userId="efd7d1cb-5997-43f9-95f4-5e31d914ebbb" providerId="ADAL" clId="{232828E0-D597-4F44-AC8B-A7561FFC0CF2}"/>
    <pc:docChg chg="undo custSel modSld">
      <pc:chgData name="Carlos Guerrero Tomé" userId="efd7d1cb-5997-43f9-95f4-5e31d914ebbb" providerId="ADAL" clId="{232828E0-D597-4F44-AC8B-A7561FFC0CF2}" dt="2021-01-19T06:40:04.203" v="17" actId="20577"/>
      <pc:docMkLst>
        <pc:docMk/>
      </pc:docMkLst>
      <pc:sldChg chg="modSp mod">
        <pc:chgData name="Carlos Guerrero Tomé" userId="efd7d1cb-5997-43f9-95f4-5e31d914ebbb" providerId="ADAL" clId="{232828E0-D597-4F44-AC8B-A7561FFC0CF2}" dt="2021-01-19T06:38:22.062" v="1" actId="1076"/>
        <pc:sldMkLst>
          <pc:docMk/>
          <pc:sldMk cId="628895993" sldId="326"/>
        </pc:sldMkLst>
        <pc:graphicFrameChg chg="mod">
          <ac:chgData name="Carlos Guerrero Tomé" userId="efd7d1cb-5997-43f9-95f4-5e31d914ebbb" providerId="ADAL" clId="{232828E0-D597-4F44-AC8B-A7561FFC0CF2}" dt="2021-01-19T06:38:22.062" v="1" actId="1076"/>
          <ac:graphicFrameMkLst>
            <pc:docMk/>
            <pc:sldMk cId="628895993" sldId="326"/>
            <ac:graphicFrameMk id="7" creationId="{AF81BE29-874B-B44D-BDAB-0C2F093F539F}"/>
          </ac:graphicFrameMkLst>
        </pc:graphicFrameChg>
        <pc:cxnChg chg="mod">
          <ac:chgData name="Carlos Guerrero Tomé" userId="efd7d1cb-5997-43f9-95f4-5e31d914ebbb" providerId="ADAL" clId="{232828E0-D597-4F44-AC8B-A7561FFC0CF2}" dt="2021-01-19T06:38:22.062" v="1" actId="1076"/>
          <ac:cxnSpMkLst>
            <pc:docMk/>
            <pc:sldMk cId="628895993" sldId="326"/>
            <ac:cxnSpMk id="9" creationId="{2641ED8A-A681-5744-9B07-3C5D481B7219}"/>
          </ac:cxnSpMkLst>
        </pc:cxnChg>
      </pc:sldChg>
      <pc:sldChg chg="modSp mod">
        <pc:chgData name="Carlos Guerrero Tomé" userId="efd7d1cb-5997-43f9-95f4-5e31d914ebbb" providerId="ADAL" clId="{232828E0-D597-4F44-AC8B-A7561FFC0CF2}" dt="2021-01-19T06:40:04.203" v="17" actId="20577"/>
        <pc:sldMkLst>
          <pc:docMk/>
          <pc:sldMk cId="44892427" sldId="337"/>
        </pc:sldMkLst>
        <pc:graphicFrameChg chg="modGraphic">
          <ac:chgData name="Carlos Guerrero Tomé" userId="efd7d1cb-5997-43f9-95f4-5e31d914ebbb" providerId="ADAL" clId="{232828E0-D597-4F44-AC8B-A7561FFC0CF2}" dt="2021-01-19T06:40:04.203" v="17" actId="20577"/>
          <ac:graphicFrameMkLst>
            <pc:docMk/>
            <pc:sldMk cId="44892427" sldId="337"/>
            <ac:graphicFrameMk id="7" creationId="{AF81BE29-874B-B44D-BDAB-0C2F093F539F}"/>
          </ac:graphicFrameMkLst>
        </pc:graphicFrameChg>
      </pc:sldChg>
    </pc:docChg>
  </pc:docChgLst>
  <pc:docChgLst>
    <pc:chgData name="Carlos Guerrero Tomé" userId="S::cgt632@id.uib.eu::efd7d1cb-5997-43f9-95f4-5e31d914ebbb" providerId="AD" clId="Web-{C12A37CA-6B4C-91B1-71BD-7DEA15F59C13}"/>
    <pc:docChg chg="delSld modSld">
      <pc:chgData name="Carlos Guerrero Tomé" userId="S::cgt632@id.uib.eu::efd7d1cb-5997-43f9-95f4-5e31d914ebbb" providerId="AD" clId="Web-{C12A37CA-6B4C-91B1-71BD-7DEA15F59C13}" dt="2025-04-01T17:53:46.071" v="106"/>
      <pc:docMkLst>
        <pc:docMk/>
      </pc:docMkLst>
      <pc:sldChg chg="del">
        <pc:chgData name="Carlos Guerrero Tomé" userId="S::cgt632@id.uib.eu::efd7d1cb-5997-43f9-95f4-5e31d914ebbb" providerId="AD" clId="Web-{C12A37CA-6B4C-91B1-71BD-7DEA15F59C13}" dt="2025-04-01T17:52:25.568" v="79"/>
        <pc:sldMkLst>
          <pc:docMk/>
          <pc:sldMk cId="116704800" sldId="520"/>
        </pc:sldMkLst>
      </pc:sldChg>
      <pc:sldChg chg="del">
        <pc:chgData name="Carlos Guerrero Tomé" userId="S::cgt632@id.uib.eu::efd7d1cb-5997-43f9-95f4-5e31d914ebbb" providerId="AD" clId="Web-{C12A37CA-6B4C-91B1-71BD-7DEA15F59C13}" dt="2025-04-01T17:52:30.693" v="80"/>
        <pc:sldMkLst>
          <pc:docMk/>
          <pc:sldMk cId="3862388486" sldId="521"/>
        </pc:sldMkLst>
      </pc:sldChg>
      <pc:sldChg chg="del">
        <pc:chgData name="Carlos Guerrero Tomé" userId="S::cgt632@id.uib.eu::efd7d1cb-5997-43f9-95f4-5e31d914ebbb" providerId="AD" clId="Web-{C12A37CA-6B4C-91B1-71BD-7DEA15F59C13}" dt="2025-04-01T17:52:33.443" v="81"/>
        <pc:sldMkLst>
          <pc:docMk/>
          <pc:sldMk cId="644271008" sldId="522"/>
        </pc:sldMkLst>
      </pc:sldChg>
      <pc:sldChg chg="del">
        <pc:chgData name="Carlos Guerrero Tomé" userId="S::cgt632@id.uib.eu::efd7d1cb-5997-43f9-95f4-5e31d914ebbb" providerId="AD" clId="Web-{C12A37CA-6B4C-91B1-71BD-7DEA15F59C13}" dt="2025-04-01T17:52:38.147" v="82"/>
        <pc:sldMkLst>
          <pc:docMk/>
          <pc:sldMk cId="3130623795" sldId="523"/>
        </pc:sldMkLst>
      </pc:sldChg>
      <pc:sldChg chg="del">
        <pc:chgData name="Carlos Guerrero Tomé" userId="S::cgt632@id.uib.eu::efd7d1cb-5997-43f9-95f4-5e31d914ebbb" providerId="AD" clId="Web-{C12A37CA-6B4C-91B1-71BD-7DEA15F59C13}" dt="2025-04-01T17:52:43.553" v="83"/>
        <pc:sldMkLst>
          <pc:docMk/>
          <pc:sldMk cId="737552494" sldId="524"/>
        </pc:sldMkLst>
      </pc:sldChg>
      <pc:sldChg chg="del">
        <pc:chgData name="Carlos Guerrero Tomé" userId="S::cgt632@id.uib.eu::efd7d1cb-5997-43f9-95f4-5e31d914ebbb" providerId="AD" clId="Web-{C12A37CA-6B4C-91B1-71BD-7DEA15F59C13}" dt="2025-04-01T17:52:46.959" v="84"/>
        <pc:sldMkLst>
          <pc:docMk/>
          <pc:sldMk cId="1427802858" sldId="525"/>
        </pc:sldMkLst>
      </pc:sldChg>
      <pc:sldChg chg="del">
        <pc:chgData name="Carlos Guerrero Tomé" userId="S::cgt632@id.uib.eu::efd7d1cb-5997-43f9-95f4-5e31d914ebbb" providerId="AD" clId="Web-{C12A37CA-6B4C-91B1-71BD-7DEA15F59C13}" dt="2025-04-01T17:52:50.585" v="85"/>
        <pc:sldMkLst>
          <pc:docMk/>
          <pc:sldMk cId="4253442905" sldId="526"/>
        </pc:sldMkLst>
      </pc:sldChg>
      <pc:sldChg chg="del">
        <pc:chgData name="Carlos Guerrero Tomé" userId="S::cgt632@id.uib.eu::efd7d1cb-5997-43f9-95f4-5e31d914ebbb" providerId="AD" clId="Web-{C12A37CA-6B4C-91B1-71BD-7DEA15F59C13}" dt="2025-04-01T17:52:55.272" v="86"/>
        <pc:sldMkLst>
          <pc:docMk/>
          <pc:sldMk cId="2365696724" sldId="527"/>
        </pc:sldMkLst>
      </pc:sldChg>
      <pc:sldChg chg="del">
        <pc:chgData name="Carlos Guerrero Tomé" userId="S::cgt632@id.uib.eu::efd7d1cb-5997-43f9-95f4-5e31d914ebbb" providerId="AD" clId="Web-{C12A37CA-6B4C-91B1-71BD-7DEA15F59C13}" dt="2025-04-01T17:52:57.835" v="87"/>
        <pc:sldMkLst>
          <pc:docMk/>
          <pc:sldMk cId="1610427004" sldId="528"/>
        </pc:sldMkLst>
      </pc:sldChg>
      <pc:sldChg chg="del">
        <pc:chgData name="Carlos Guerrero Tomé" userId="S::cgt632@id.uib.eu::efd7d1cb-5997-43f9-95f4-5e31d914ebbb" providerId="AD" clId="Web-{C12A37CA-6B4C-91B1-71BD-7DEA15F59C13}" dt="2025-04-01T17:53:00.413" v="88"/>
        <pc:sldMkLst>
          <pc:docMk/>
          <pc:sldMk cId="4153395173" sldId="529"/>
        </pc:sldMkLst>
      </pc:sldChg>
      <pc:sldChg chg="del">
        <pc:chgData name="Carlos Guerrero Tomé" userId="S::cgt632@id.uib.eu::efd7d1cb-5997-43f9-95f4-5e31d914ebbb" providerId="AD" clId="Web-{C12A37CA-6B4C-91B1-71BD-7DEA15F59C13}" dt="2025-04-01T17:53:03.304" v="89"/>
        <pc:sldMkLst>
          <pc:docMk/>
          <pc:sldMk cId="1170644015" sldId="530"/>
        </pc:sldMkLst>
      </pc:sldChg>
      <pc:sldChg chg="del">
        <pc:chgData name="Carlos Guerrero Tomé" userId="S::cgt632@id.uib.eu::efd7d1cb-5997-43f9-95f4-5e31d914ebbb" providerId="AD" clId="Web-{C12A37CA-6B4C-91B1-71BD-7DEA15F59C13}" dt="2025-04-01T17:53:05.351" v="90"/>
        <pc:sldMkLst>
          <pc:docMk/>
          <pc:sldMk cId="4078521802" sldId="531"/>
        </pc:sldMkLst>
      </pc:sldChg>
      <pc:sldChg chg="del">
        <pc:chgData name="Carlos Guerrero Tomé" userId="S::cgt632@id.uib.eu::efd7d1cb-5997-43f9-95f4-5e31d914ebbb" providerId="AD" clId="Web-{C12A37CA-6B4C-91B1-71BD-7DEA15F59C13}" dt="2025-04-01T17:53:07.163" v="91"/>
        <pc:sldMkLst>
          <pc:docMk/>
          <pc:sldMk cId="2066105620" sldId="532"/>
        </pc:sldMkLst>
      </pc:sldChg>
      <pc:sldChg chg="del">
        <pc:chgData name="Carlos Guerrero Tomé" userId="S::cgt632@id.uib.eu::efd7d1cb-5997-43f9-95f4-5e31d914ebbb" providerId="AD" clId="Web-{C12A37CA-6B4C-91B1-71BD-7DEA15F59C13}" dt="2025-04-01T17:53:09.523" v="92"/>
        <pc:sldMkLst>
          <pc:docMk/>
          <pc:sldMk cId="860845729" sldId="533"/>
        </pc:sldMkLst>
      </pc:sldChg>
      <pc:sldChg chg="del">
        <pc:chgData name="Carlos Guerrero Tomé" userId="S::cgt632@id.uib.eu::efd7d1cb-5997-43f9-95f4-5e31d914ebbb" providerId="AD" clId="Web-{C12A37CA-6B4C-91B1-71BD-7DEA15F59C13}" dt="2025-04-01T17:53:12.117" v="93"/>
        <pc:sldMkLst>
          <pc:docMk/>
          <pc:sldMk cId="4097608568" sldId="534"/>
        </pc:sldMkLst>
      </pc:sldChg>
      <pc:sldChg chg="del">
        <pc:chgData name="Carlos Guerrero Tomé" userId="S::cgt632@id.uib.eu::efd7d1cb-5997-43f9-95f4-5e31d914ebbb" providerId="AD" clId="Web-{C12A37CA-6B4C-91B1-71BD-7DEA15F59C13}" dt="2025-04-01T17:53:15.320" v="94"/>
        <pc:sldMkLst>
          <pc:docMk/>
          <pc:sldMk cId="662100368" sldId="535"/>
        </pc:sldMkLst>
      </pc:sldChg>
      <pc:sldChg chg="del">
        <pc:chgData name="Carlos Guerrero Tomé" userId="S::cgt632@id.uib.eu::efd7d1cb-5997-43f9-95f4-5e31d914ebbb" providerId="AD" clId="Web-{C12A37CA-6B4C-91B1-71BD-7DEA15F59C13}" dt="2025-04-01T17:53:18.398" v="95"/>
        <pc:sldMkLst>
          <pc:docMk/>
          <pc:sldMk cId="3951216692" sldId="536"/>
        </pc:sldMkLst>
      </pc:sldChg>
      <pc:sldChg chg="del">
        <pc:chgData name="Carlos Guerrero Tomé" userId="S::cgt632@id.uib.eu::efd7d1cb-5997-43f9-95f4-5e31d914ebbb" providerId="AD" clId="Web-{C12A37CA-6B4C-91B1-71BD-7DEA15F59C13}" dt="2025-04-01T17:53:20.633" v="96"/>
        <pc:sldMkLst>
          <pc:docMk/>
          <pc:sldMk cId="1429264622" sldId="537"/>
        </pc:sldMkLst>
      </pc:sldChg>
      <pc:sldChg chg="del">
        <pc:chgData name="Carlos Guerrero Tomé" userId="S::cgt632@id.uib.eu::efd7d1cb-5997-43f9-95f4-5e31d914ebbb" providerId="AD" clId="Web-{C12A37CA-6B4C-91B1-71BD-7DEA15F59C13}" dt="2025-04-01T17:53:23.633" v="97"/>
        <pc:sldMkLst>
          <pc:docMk/>
          <pc:sldMk cId="2581400257" sldId="538"/>
        </pc:sldMkLst>
      </pc:sldChg>
      <pc:sldChg chg="del">
        <pc:chgData name="Carlos Guerrero Tomé" userId="S::cgt632@id.uib.eu::efd7d1cb-5997-43f9-95f4-5e31d914ebbb" providerId="AD" clId="Web-{C12A37CA-6B4C-91B1-71BD-7DEA15F59C13}" dt="2025-04-01T17:53:29.586" v="99"/>
        <pc:sldMkLst>
          <pc:docMk/>
          <pc:sldMk cId="498758845" sldId="539"/>
        </pc:sldMkLst>
      </pc:sldChg>
      <pc:sldChg chg="del">
        <pc:chgData name="Carlos Guerrero Tomé" userId="S::cgt632@id.uib.eu::efd7d1cb-5997-43f9-95f4-5e31d914ebbb" providerId="AD" clId="Web-{C12A37CA-6B4C-91B1-71BD-7DEA15F59C13}" dt="2025-04-01T17:53:34.852" v="101"/>
        <pc:sldMkLst>
          <pc:docMk/>
          <pc:sldMk cId="147049562" sldId="540"/>
        </pc:sldMkLst>
      </pc:sldChg>
      <pc:sldChg chg="del">
        <pc:chgData name="Carlos Guerrero Tomé" userId="S::cgt632@id.uib.eu::efd7d1cb-5997-43f9-95f4-5e31d914ebbb" providerId="AD" clId="Web-{C12A37CA-6B4C-91B1-71BD-7DEA15F59C13}" dt="2025-04-01T17:53:37.149" v="102"/>
        <pc:sldMkLst>
          <pc:docMk/>
          <pc:sldMk cId="968668505" sldId="543"/>
        </pc:sldMkLst>
      </pc:sldChg>
      <pc:sldChg chg="del">
        <pc:chgData name="Carlos Guerrero Tomé" userId="S::cgt632@id.uib.eu::efd7d1cb-5997-43f9-95f4-5e31d914ebbb" providerId="AD" clId="Web-{C12A37CA-6B4C-91B1-71BD-7DEA15F59C13}" dt="2025-04-01T17:53:39.289" v="103"/>
        <pc:sldMkLst>
          <pc:docMk/>
          <pc:sldMk cId="1869442104" sldId="544"/>
        </pc:sldMkLst>
      </pc:sldChg>
      <pc:sldChg chg="del">
        <pc:chgData name="Carlos Guerrero Tomé" userId="S::cgt632@id.uib.eu::efd7d1cb-5997-43f9-95f4-5e31d914ebbb" providerId="AD" clId="Web-{C12A37CA-6B4C-91B1-71BD-7DEA15F59C13}" dt="2025-04-01T17:53:44.008" v="105"/>
        <pc:sldMkLst>
          <pc:docMk/>
          <pc:sldMk cId="2877283078" sldId="547"/>
        </pc:sldMkLst>
      </pc:sldChg>
      <pc:sldChg chg="del">
        <pc:chgData name="Carlos Guerrero Tomé" userId="S::cgt632@id.uib.eu::efd7d1cb-5997-43f9-95f4-5e31d914ebbb" providerId="AD" clId="Web-{C12A37CA-6B4C-91B1-71BD-7DEA15F59C13}" dt="2025-04-01T17:53:31.664" v="100"/>
        <pc:sldMkLst>
          <pc:docMk/>
          <pc:sldMk cId="1162927890" sldId="549"/>
        </pc:sldMkLst>
      </pc:sldChg>
      <pc:sldChg chg="del">
        <pc:chgData name="Carlos Guerrero Tomé" userId="S::cgt632@id.uib.eu::efd7d1cb-5997-43f9-95f4-5e31d914ebbb" providerId="AD" clId="Web-{C12A37CA-6B4C-91B1-71BD-7DEA15F59C13}" dt="2025-04-01T17:53:27.023" v="98"/>
        <pc:sldMkLst>
          <pc:docMk/>
          <pc:sldMk cId="1826859341" sldId="562"/>
        </pc:sldMkLst>
      </pc:sldChg>
      <pc:sldChg chg="del">
        <pc:chgData name="Carlos Guerrero Tomé" userId="S::cgt632@id.uib.eu::efd7d1cb-5997-43f9-95f4-5e31d914ebbb" providerId="AD" clId="Web-{C12A37CA-6B4C-91B1-71BD-7DEA15F59C13}" dt="2025-04-01T17:53:41.446" v="104"/>
        <pc:sldMkLst>
          <pc:docMk/>
          <pc:sldMk cId="1292873837" sldId="568"/>
        </pc:sldMkLst>
      </pc:sldChg>
      <pc:sldChg chg="del">
        <pc:chgData name="Carlos Guerrero Tomé" userId="S::cgt632@id.uib.eu::efd7d1cb-5997-43f9-95f4-5e31d914ebbb" providerId="AD" clId="Web-{C12A37CA-6B4C-91B1-71BD-7DEA15F59C13}" dt="2025-04-01T17:53:46.071" v="106"/>
        <pc:sldMkLst>
          <pc:docMk/>
          <pc:sldMk cId="4169318743" sldId="583"/>
        </pc:sldMkLst>
      </pc:sldChg>
      <pc:sldChg chg="delSp modSp">
        <pc:chgData name="Carlos Guerrero Tomé" userId="S::cgt632@id.uib.eu::efd7d1cb-5997-43f9-95f4-5e31d914ebbb" providerId="AD" clId="Web-{C12A37CA-6B4C-91B1-71BD-7DEA15F59C13}" dt="2025-04-01T17:51:02.768" v="76"/>
        <pc:sldMkLst>
          <pc:docMk/>
          <pc:sldMk cId="703941829" sldId="590"/>
        </pc:sldMkLst>
        <pc:spChg chg="del">
          <ac:chgData name="Carlos Guerrero Tomé" userId="S::cgt632@id.uib.eu::efd7d1cb-5997-43f9-95f4-5e31d914ebbb" providerId="AD" clId="Web-{C12A37CA-6B4C-91B1-71BD-7DEA15F59C13}" dt="2025-04-01T17:50:28.095" v="68"/>
          <ac:spMkLst>
            <pc:docMk/>
            <pc:sldMk cId="703941829" sldId="590"/>
            <ac:spMk id="3" creationId="{38E02B23-7251-E941-9101-91DC73B49C78}"/>
          </ac:spMkLst>
        </pc:spChg>
        <pc:graphicFrameChg chg="mod modGraphic">
          <ac:chgData name="Carlos Guerrero Tomé" userId="S::cgt632@id.uib.eu::efd7d1cb-5997-43f9-95f4-5e31d914ebbb" providerId="AD" clId="Web-{C12A37CA-6B4C-91B1-71BD-7DEA15F59C13}" dt="2025-04-01T17:51:02.768" v="76"/>
          <ac:graphicFrameMkLst>
            <pc:docMk/>
            <pc:sldMk cId="703941829" sldId="590"/>
            <ac:graphicFrameMk id="4" creationId="{BF439611-D4E6-7B4E-98BE-99BB2FD396B2}"/>
          </ac:graphicFrameMkLst>
        </pc:graphicFrameChg>
      </pc:sldChg>
      <pc:sldChg chg="delSp modSp">
        <pc:chgData name="Carlos Guerrero Tomé" userId="S::cgt632@id.uib.eu::efd7d1cb-5997-43f9-95f4-5e31d914ebbb" providerId="AD" clId="Web-{C12A37CA-6B4C-91B1-71BD-7DEA15F59C13}" dt="2025-04-01T17:51:07.128" v="78"/>
        <pc:sldMkLst>
          <pc:docMk/>
          <pc:sldMk cId="1091782718" sldId="591"/>
        </pc:sldMkLst>
        <pc:spChg chg="del">
          <ac:chgData name="Carlos Guerrero Tomé" userId="S::cgt632@id.uib.eu::efd7d1cb-5997-43f9-95f4-5e31d914ebbb" providerId="AD" clId="Web-{C12A37CA-6B4C-91B1-71BD-7DEA15F59C13}" dt="2025-04-01T17:50:39.330" v="71"/>
          <ac:spMkLst>
            <pc:docMk/>
            <pc:sldMk cId="1091782718" sldId="591"/>
            <ac:spMk id="3" creationId="{CC5EB09F-9B0C-154B-8839-FB8698139450}"/>
          </ac:spMkLst>
        </pc:spChg>
        <pc:graphicFrameChg chg="mod modGraphic">
          <ac:chgData name="Carlos Guerrero Tomé" userId="S::cgt632@id.uib.eu::efd7d1cb-5997-43f9-95f4-5e31d914ebbb" providerId="AD" clId="Web-{C12A37CA-6B4C-91B1-71BD-7DEA15F59C13}" dt="2025-04-01T17:51:07.128" v="78"/>
          <ac:graphicFrameMkLst>
            <pc:docMk/>
            <pc:sldMk cId="1091782718" sldId="591"/>
            <ac:graphicFrameMk id="4" creationId="{BF439611-D4E6-7B4E-98BE-99BB2FD396B2}"/>
          </ac:graphicFrameMkLst>
        </pc:graphicFrameChg>
      </pc:sldChg>
      <pc:sldChg chg="del">
        <pc:chgData name="Carlos Guerrero Tomé" userId="S::cgt632@id.uib.eu::efd7d1cb-5997-43f9-95f4-5e31d914ebbb" providerId="AD" clId="Web-{C12A37CA-6B4C-91B1-71BD-7DEA15F59C13}" dt="2025-04-01T17:50:57.174" v="74"/>
        <pc:sldMkLst>
          <pc:docMk/>
          <pc:sldMk cId="313040714" sldId="592"/>
        </pc:sldMkLst>
      </pc:sldChg>
      <pc:sldChg chg="del">
        <pc:chgData name="Carlos Guerrero Tomé" userId="S::cgt632@id.uib.eu::efd7d1cb-5997-43f9-95f4-5e31d914ebbb" providerId="AD" clId="Web-{C12A37CA-6B4C-91B1-71BD-7DEA15F59C13}" dt="2025-04-01T17:50:57.143" v="73"/>
        <pc:sldMkLst>
          <pc:docMk/>
          <pc:sldMk cId="1373904142" sldId="593"/>
        </pc:sldMkLst>
      </pc:sldChg>
    </pc:docChg>
  </pc:docChgLst>
  <pc:docChgLst>
    <pc:chgData name="Carlos Guerrero Tomé" userId="efd7d1cb-5997-43f9-95f4-5e31d914ebbb" providerId="ADAL" clId="{F5A6EA1A-029F-C047-9763-D5504EA0D41D}"/>
    <pc:docChg chg="sldOrd">
      <pc:chgData name="Carlos Guerrero Tomé" userId="efd7d1cb-5997-43f9-95f4-5e31d914ebbb" providerId="ADAL" clId="{F5A6EA1A-029F-C047-9763-D5504EA0D41D}" dt="2020-09-14T14:37:00.092" v="0" actId="1076"/>
      <pc:docMkLst>
        <pc:docMk/>
      </pc:docMkLst>
      <pc:sldChg chg="ord">
        <pc:chgData name="Carlos Guerrero Tomé" userId="efd7d1cb-5997-43f9-95f4-5e31d914ebbb" providerId="ADAL" clId="{F5A6EA1A-029F-C047-9763-D5504EA0D41D}" dt="2020-09-14T14:37:00.092" v="0" actId="1076"/>
        <pc:sldMkLst>
          <pc:docMk/>
          <pc:sldMk cId="968668505" sldId="543"/>
        </pc:sldMkLst>
      </pc:sldChg>
    </pc:docChg>
  </pc:docChgLst>
  <pc:docChgLst>
    <pc:chgData name="Carlos Guerrero Tomé" userId="efd7d1cb-5997-43f9-95f4-5e31d914ebbb" providerId="ADAL" clId="{EDE978F4-35FB-134E-B502-B82CD0842AB9}"/>
    <pc:docChg chg="undo custSel addSld delSld modSld sldOrd">
      <pc:chgData name="Carlos Guerrero Tomé" userId="efd7d1cb-5997-43f9-95f4-5e31d914ebbb" providerId="ADAL" clId="{EDE978F4-35FB-134E-B502-B82CD0842AB9}" dt="2020-10-15T16:09:31.808" v="484" actId="6549"/>
      <pc:docMkLst>
        <pc:docMk/>
      </pc:docMkLst>
      <pc:sldChg chg="modSp mod">
        <pc:chgData name="Carlos Guerrero Tomé" userId="efd7d1cb-5997-43f9-95f4-5e31d914ebbb" providerId="ADAL" clId="{EDE978F4-35FB-134E-B502-B82CD0842AB9}" dt="2020-10-15T16:03:35.523" v="287" actId="20577"/>
        <pc:sldMkLst>
          <pc:docMk/>
          <pc:sldMk cId="737552494" sldId="524"/>
        </pc:sldMkLst>
        <pc:graphicFrameChg chg="mod modGraphic">
          <ac:chgData name="Carlos Guerrero Tomé" userId="efd7d1cb-5997-43f9-95f4-5e31d914ebbb" providerId="ADAL" clId="{EDE978F4-35FB-134E-B502-B82CD0842AB9}" dt="2020-10-15T16:03:35.523" v="287" actId="20577"/>
          <ac:graphicFrameMkLst>
            <pc:docMk/>
            <pc:sldMk cId="737552494" sldId="524"/>
            <ac:graphicFrameMk id="7" creationId="{3270E29C-6319-3549-859A-22C6A4D5E8D3}"/>
          </ac:graphicFrameMkLst>
        </pc:graphicFrameChg>
      </pc:sldChg>
      <pc:sldChg chg="modSp">
        <pc:chgData name="Carlos Guerrero Tomé" userId="efd7d1cb-5997-43f9-95f4-5e31d914ebbb" providerId="ADAL" clId="{EDE978F4-35FB-134E-B502-B82CD0842AB9}" dt="2020-10-15T16:04:46.907" v="291"/>
        <pc:sldMkLst>
          <pc:docMk/>
          <pc:sldMk cId="2066105620" sldId="532"/>
        </pc:sldMkLst>
        <pc:graphicFrameChg chg="mod">
          <ac:chgData name="Carlos Guerrero Tomé" userId="efd7d1cb-5997-43f9-95f4-5e31d914ebbb" providerId="ADAL" clId="{EDE978F4-35FB-134E-B502-B82CD0842AB9}" dt="2020-10-15T16:04:46.907" v="291"/>
          <ac:graphicFrameMkLst>
            <pc:docMk/>
            <pc:sldMk cId="2066105620" sldId="532"/>
            <ac:graphicFrameMk id="7" creationId="{3270E29C-6319-3549-859A-22C6A4D5E8D3}"/>
          </ac:graphicFrameMkLst>
        </pc:graphicFrameChg>
      </pc:sldChg>
      <pc:sldChg chg="modSp mod">
        <pc:chgData name="Carlos Guerrero Tomé" userId="efd7d1cb-5997-43f9-95f4-5e31d914ebbb" providerId="ADAL" clId="{EDE978F4-35FB-134E-B502-B82CD0842AB9}" dt="2020-10-15T16:03:21.043" v="284" actId="20577"/>
        <pc:sldMkLst>
          <pc:docMk/>
          <pc:sldMk cId="662100368" sldId="535"/>
        </pc:sldMkLst>
        <pc:graphicFrameChg chg="mod modGraphic">
          <ac:chgData name="Carlos Guerrero Tomé" userId="efd7d1cb-5997-43f9-95f4-5e31d914ebbb" providerId="ADAL" clId="{EDE978F4-35FB-134E-B502-B82CD0842AB9}" dt="2020-10-15T16:03:21.043" v="284" actId="20577"/>
          <ac:graphicFrameMkLst>
            <pc:docMk/>
            <pc:sldMk cId="662100368" sldId="535"/>
            <ac:graphicFrameMk id="7" creationId="{3270E29C-6319-3549-859A-22C6A4D5E8D3}"/>
          </ac:graphicFrameMkLst>
        </pc:graphicFrameChg>
      </pc:sldChg>
      <pc:sldChg chg="modSp mod">
        <pc:chgData name="Carlos Guerrero Tomé" userId="efd7d1cb-5997-43f9-95f4-5e31d914ebbb" providerId="ADAL" clId="{EDE978F4-35FB-134E-B502-B82CD0842AB9}" dt="2020-10-15T16:01:13.404" v="281" actId="20577"/>
        <pc:sldMkLst>
          <pc:docMk/>
          <pc:sldMk cId="1162927890" sldId="549"/>
        </pc:sldMkLst>
        <pc:graphicFrameChg chg="mod modGraphic">
          <ac:chgData name="Carlos Guerrero Tomé" userId="efd7d1cb-5997-43f9-95f4-5e31d914ebbb" providerId="ADAL" clId="{EDE978F4-35FB-134E-B502-B82CD0842AB9}" dt="2020-10-15T16:01:13.404" v="281" actId="20577"/>
          <ac:graphicFrameMkLst>
            <pc:docMk/>
            <pc:sldMk cId="1162927890" sldId="549"/>
            <ac:graphicFrameMk id="7" creationId="{3270E29C-6319-3549-859A-22C6A4D5E8D3}"/>
          </ac:graphicFrameMkLst>
        </pc:graphicFrameChg>
      </pc:sldChg>
      <pc:sldChg chg="modSp mod">
        <pc:chgData name="Carlos Guerrero Tomé" userId="efd7d1cb-5997-43f9-95f4-5e31d914ebbb" providerId="ADAL" clId="{EDE978F4-35FB-134E-B502-B82CD0842AB9}" dt="2020-10-15T16:03:48.388" v="290" actId="20577"/>
        <pc:sldMkLst>
          <pc:docMk/>
          <pc:sldMk cId="1826859341" sldId="562"/>
        </pc:sldMkLst>
        <pc:graphicFrameChg chg="mod modGraphic">
          <ac:chgData name="Carlos Guerrero Tomé" userId="efd7d1cb-5997-43f9-95f4-5e31d914ebbb" providerId="ADAL" clId="{EDE978F4-35FB-134E-B502-B82CD0842AB9}" dt="2020-10-15T16:03:48.388" v="290" actId="20577"/>
          <ac:graphicFrameMkLst>
            <pc:docMk/>
            <pc:sldMk cId="1826859341" sldId="562"/>
            <ac:graphicFrameMk id="7" creationId="{3270E29C-6319-3549-859A-22C6A4D5E8D3}"/>
          </ac:graphicFrameMkLst>
        </pc:graphicFrameChg>
      </pc:sldChg>
      <pc:sldChg chg="modSp del mod ord">
        <pc:chgData name="Carlos Guerrero Tomé" userId="efd7d1cb-5997-43f9-95f4-5e31d914ebbb" providerId="ADAL" clId="{EDE978F4-35FB-134E-B502-B82CD0842AB9}" dt="2020-10-15T15:54:34.718" v="101" actId="2696"/>
        <pc:sldMkLst>
          <pc:docMk/>
          <pc:sldMk cId="3618258113" sldId="577"/>
        </pc:sldMkLst>
        <pc:graphicFrameChg chg="modGraphic">
          <ac:chgData name="Carlos Guerrero Tomé" userId="efd7d1cb-5997-43f9-95f4-5e31d914ebbb" providerId="ADAL" clId="{EDE978F4-35FB-134E-B502-B82CD0842AB9}" dt="2020-10-12T16:26:12.647" v="19" actId="14734"/>
          <ac:graphicFrameMkLst>
            <pc:docMk/>
            <pc:sldMk cId="3618258113" sldId="577"/>
            <ac:graphicFrameMk id="4" creationId="{BF439611-D4E6-7B4E-98BE-99BB2FD396B2}"/>
          </ac:graphicFrameMkLst>
        </pc:graphicFrameChg>
      </pc:sldChg>
      <pc:sldChg chg="del">
        <pc:chgData name="Carlos Guerrero Tomé" userId="efd7d1cb-5997-43f9-95f4-5e31d914ebbb" providerId="ADAL" clId="{EDE978F4-35FB-134E-B502-B82CD0842AB9}" dt="2020-10-15T15:54:41.423" v="102" actId="2696"/>
        <pc:sldMkLst>
          <pc:docMk/>
          <pc:sldMk cId="1524770949" sldId="578"/>
        </pc:sldMkLst>
      </pc:sldChg>
      <pc:sldChg chg="modSp add mod">
        <pc:chgData name="Carlos Guerrero Tomé" userId="efd7d1cb-5997-43f9-95f4-5e31d914ebbb" providerId="ADAL" clId="{EDE978F4-35FB-134E-B502-B82CD0842AB9}" dt="2020-10-15T16:08:44.695" v="460" actId="20577"/>
        <pc:sldMkLst>
          <pc:docMk/>
          <pc:sldMk cId="703941829" sldId="590"/>
        </pc:sldMkLst>
        <pc:graphicFrameChg chg="mod modGraphic">
          <ac:chgData name="Carlos Guerrero Tomé" userId="efd7d1cb-5997-43f9-95f4-5e31d914ebbb" providerId="ADAL" clId="{EDE978F4-35FB-134E-B502-B82CD0842AB9}" dt="2020-10-15T16:08:44.695" v="460" actId="20577"/>
          <ac:graphicFrameMkLst>
            <pc:docMk/>
            <pc:sldMk cId="703941829" sldId="590"/>
            <ac:graphicFrameMk id="4" creationId="{BF439611-D4E6-7B4E-98BE-99BB2FD396B2}"/>
          </ac:graphicFrameMkLst>
        </pc:graphicFrameChg>
      </pc:sldChg>
      <pc:sldChg chg="modSp add mod">
        <pc:chgData name="Carlos Guerrero Tomé" userId="efd7d1cb-5997-43f9-95f4-5e31d914ebbb" providerId="ADAL" clId="{EDE978F4-35FB-134E-B502-B82CD0842AB9}" dt="2020-10-12T16:34:13.593" v="50" actId="798"/>
        <pc:sldMkLst>
          <pc:docMk/>
          <pc:sldMk cId="1091782718" sldId="591"/>
        </pc:sldMkLst>
        <pc:graphicFrameChg chg="mod modGraphic">
          <ac:chgData name="Carlos Guerrero Tomé" userId="efd7d1cb-5997-43f9-95f4-5e31d914ebbb" providerId="ADAL" clId="{EDE978F4-35FB-134E-B502-B82CD0842AB9}" dt="2020-10-12T16:34:13.593" v="50" actId="798"/>
          <ac:graphicFrameMkLst>
            <pc:docMk/>
            <pc:sldMk cId="1091782718" sldId="591"/>
            <ac:graphicFrameMk id="4" creationId="{BF439611-D4E6-7B4E-98BE-99BB2FD396B2}"/>
          </ac:graphicFrameMkLst>
        </pc:graphicFrameChg>
      </pc:sldChg>
      <pc:sldChg chg="modSp add mod">
        <pc:chgData name="Carlos Guerrero Tomé" userId="efd7d1cb-5997-43f9-95f4-5e31d914ebbb" providerId="ADAL" clId="{EDE978F4-35FB-134E-B502-B82CD0842AB9}" dt="2020-10-15T16:09:14.671" v="478" actId="6549"/>
        <pc:sldMkLst>
          <pc:docMk/>
          <pc:sldMk cId="313040714" sldId="592"/>
        </pc:sldMkLst>
        <pc:spChg chg="mod">
          <ac:chgData name="Carlos Guerrero Tomé" userId="efd7d1cb-5997-43f9-95f4-5e31d914ebbb" providerId="ADAL" clId="{EDE978F4-35FB-134E-B502-B82CD0842AB9}" dt="2020-10-15T16:06:22.038" v="301" actId="6549"/>
          <ac:spMkLst>
            <pc:docMk/>
            <pc:sldMk cId="313040714" sldId="592"/>
            <ac:spMk id="3" creationId="{CC5EB09F-9B0C-154B-8839-FB8698139450}"/>
          </ac:spMkLst>
        </pc:spChg>
        <pc:graphicFrameChg chg="modGraphic">
          <ac:chgData name="Carlos Guerrero Tomé" userId="efd7d1cb-5997-43f9-95f4-5e31d914ebbb" providerId="ADAL" clId="{EDE978F4-35FB-134E-B502-B82CD0842AB9}" dt="2020-10-15T16:09:14.671" v="478" actId="6549"/>
          <ac:graphicFrameMkLst>
            <pc:docMk/>
            <pc:sldMk cId="313040714" sldId="592"/>
            <ac:graphicFrameMk id="4" creationId="{BF439611-D4E6-7B4E-98BE-99BB2FD396B2}"/>
          </ac:graphicFrameMkLst>
        </pc:graphicFrameChg>
      </pc:sldChg>
      <pc:sldChg chg="modSp add mod">
        <pc:chgData name="Carlos Guerrero Tomé" userId="efd7d1cb-5997-43f9-95f4-5e31d914ebbb" providerId="ADAL" clId="{EDE978F4-35FB-134E-B502-B82CD0842AB9}" dt="2020-10-15T16:09:31.808" v="484" actId="6549"/>
        <pc:sldMkLst>
          <pc:docMk/>
          <pc:sldMk cId="1373904142" sldId="593"/>
        </pc:sldMkLst>
        <pc:spChg chg="mod">
          <ac:chgData name="Carlos Guerrero Tomé" userId="efd7d1cb-5997-43f9-95f4-5e31d914ebbb" providerId="ADAL" clId="{EDE978F4-35FB-134E-B502-B82CD0842AB9}" dt="2020-10-15T16:06:28.917" v="310" actId="20577"/>
          <ac:spMkLst>
            <pc:docMk/>
            <pc:sldMk cId="1373904142" sldId="593"/>
            <ac:spMk id="3" creationId="{38E02B23-7251-E941-9101-91DC73B49C78}"/>
          </ac:spMkLst>
        </pc:spChg>
        <pc:graphicFrameChg chg="modGraphic">
          <ac:chgData name="Carlos Guerrero Tomé" userId="efd7d1cb-5997-43f9-95f4-5e31d914ebbb" providerId="ADAL" clId="{EDE978F4-35FB-134E-B502-B82CD0842AB9}" dt="2020-10-15T16:09:31.808" v="484" actId="6549"/>
          <ac:graphicFrameMkLst>
            <pc:docMk/>
            <pc:sldMk cId="1373904142" sldId="593"/>
            <ac:graphicFrameMk id="4" creationId="{BF439611-D4E6-7B4E-98BE-99BB2FD396B2}"/>
          </ac:graphicFrameMkLst>
        </pc:graphicFrameChg>
      </pc:sldChg>
    </pc:docChg>
  </pc:docChgLst>
  <pc:docChgLst>
    <pc:chgData name="Carlos Guerrero Tomé" userId="efd7d1cb-5997-43f9-95f4-5e31d914ebbb" providerId="ADAL" clId="{6E861D15-4847-314D-A716-CBEDC78D2BE9}"/>
    <pc:docChg chg="delSld modSld">
      <pc:chgData name="Carlos Guerrero Tomé" userId="efd7d1cb-5997-43f9-95f4-5e31d914ebbb" providerId="ADAL" clId="{6E861D15-4847-314D-A716-CBEDC78D2BE9}" dt="2020-10-21T10:27:38.259" v="36" actId="1036"/>
      <pc:docMkLst>
        <pc:docMk/>
      </pc:docMkLst>
      <pc:sldChg chg="del">
        <pc:chgData name="Carlos Guerrero Tomé" userId="efd7d1cb-5997-43f9-95f4-5e31d914ebbb" providerId="ADAL" clId="{6E861D15-4847-314D-A716-CBEDC78D2BE9}" dt="2020-10-15T16:37:16.222" v="0" actId="2696"/>
        <pc:sldMkLst>
          <pc:docMk/>
          <pc:sldMk cId="1836659561" sldId="289"/>
        </pc:sldMkLst>
      </pc:sldChg>
      <pc:sldChg chg="modSp mod">
        <pc:chgData name="Carlos Guerrero Tomé" userId="efd7d1cb-5997-43f9-95f4-5e31d914ebbb" providerId="ADAL" clId="{6E861D15-4847-314D-A716-CBEDC78D2BE9}" dt="2020-10-21T10:27:38.259" v="36" actId="1036"/>
        <pc:sldMkLst>
          <pc:docMk/>
          <pc:sldMk cId="1840610827" sldId="319"/>
        </pc:sldMkLst>
        <pc:graphicFrameChg chg="mod modGraphic">
          <ac:chgData name="Carlos Guerrero Tomé" userId="efd7d1cb-5997-43f9-95f4-5e31d914ebbb" providerId="ADAL" clId="{6E861D15-4847-314D-A716-CBEDC78D2BE9}" dt="2020-10-21T10:27:38.259" v="36" actId="1036"/>
          <ac:graphicFrameMkLst>
            <pc:docMk/>
            <pc:sldMk cId="1840610827" sldId="319"/>
            <ac:graphicFrameMk id="3" creationId="{CF32B9E7-C34A-5F49-B463-019E8A04C384}"/>
          </ac:graphicFrameMkLst>
        </pc:graphicFrameChg>
      </pc:sldChg>
      <pc:sldChg chg="del">
        <pc:chgData name="Carlos Guerrero Tomé" userId="efd7d1cb-5997-43f9-95f4-5e31d914ebbb" providerId="ADAL" clId="{6E861D15-4847-314D-A716-CBEDC78D2BE9}" dt="2020-10-15T16:37:16.222" v="0" actId="2696"/>
        <pc:sldMkLst>
          <pc:docMk/>
          <pc:sldMk cId="2778300527" sldId="321"/>
        </pc:sldMkLst>
      </pc:sldChg>
      <pc:sldChg chg="del">
        <pc:chgData name="Carlos Guerrero Tomé" userId="efd7d1cb-5997-43f9-95f4-5e31d914ebbb" providerId="ADAL" clId="{6E861D15-4847-314D-A716-CBEDC78D2BE9}" dt="2020-10-15T16:37:16.222" v="0" actId="2696"/>
        <pc:sldMkLst>
          <pc:docMk/>
          <pc:sldMk cId="3572984099" sldId="322"/>
        </pc:sldMkLst>
      </pc:sldChg>
      <pc:sldChg chg="del">
        <pc:chgData name="Carlos Guerrero Tomé" userId="efd7d1cb-5997-43f9-95f4-5e31d914ebbb" providerId="ADAL" clId="{6E861D15-4847-314D-A716-CBEDC78D2BE9}" dt="2020-10-15T16:37:16.222" v="0" actId="2696"/>
        <pc:sldMkLst>
          <pc:docMk/>
          <pc:sldMk cId="138190682" sldId="390"/>
        </pc:sldMkLst>
      </pc:sldChg>
      <pc:sldChg chg="del">
        <pc:chgData name="Carlos Guerrero Tomé" userId="efd7d1cb-5997-43f9-95f4-5e31d914ebbb" providerId="ADAL" clId="{6E861D15-4847-314D-A716-CBEDC78D2BE9}" dt="2020-10-15T16:37:16.222" v="0" actId="2696"/>
        <pc:sldMkLst>
          <pc:docMk/>
          <pc:sldMk cId="990447948" sldId="391"/>
        </pc:sldMkLst>
      </pc:sldChg>
    </pc:docChg>
  </pc:docChgLst>
  <pc:docChgLst>
    <pc:chgData name="Carlos Guerrero Tomé" userId="efd7d1cb-5997-43f9-95f4-5e31d914ebbb" providerId="ADAL" clId="{54127A46-23CC-5D4B-A020-C86CD2172E7C}"/>
    <pc:docChg chg="undo redo custSel mod addSld delSld modSld sldOrd">
      <pc:chgData name="Carlos Guerrero Tomé" userId="efd7d1cb-5997-43f9-95f4-5e31d914ebbb" providerId="ADAL" clId="{54127A46-23CC-5D4B-A020-C86CD2172E7C}" dt="2020-09-21T08:32:03.934" v="8732" actId="2696"/>
      <pc:docMkLst>
        <pc:docMk/>
      </pc:docMkLst>
      <pc:sldChg chg="addSp modSp mod setBg">
        <pc:chgData name="Carlos Guerrero Tomé" userId="efd7d1cb-5997-43f9-95f4-5e31d914ebbb" providerId="ADAL" clId="{54127A46-23CC-5D4B-A020-C86CD2172E7C}" dt="2020-09-09T13:10:59.344" v="36" actId="6549"/>
        <pc:sldMkLst>
          <pc:docMk/>
          <pc:sldMk cId="1394601619" sldId="256"/>
        </pc:sldMkLst>
        <pc:spChg chg="mod">
          <ac:chgData name="Carlos Guerrero Tomé" userId="efd7d1cb-5997-43f9-95f4-5e31d914ebbb" providerId="ADAL" clId="{54127A46-23CC-5D4B-A020-C86CD2172E7C}" dt="2020-09-09T13:10:59.344" v="36" actId="6549"/>
          <ac:spMkLst>
            <pc:docMk/>
            <pc:sldMk cId="1394601619" sldId="256"/>
            <ac:spMk id="2" creationId="{F55340C9-CEC6-134B-8F69-82A9FF9BFB92}"/>
          </ac:spMkLst>
        </pc:spChg>
        <pc:spChg chg="mod">
          <ac:chgData name="Carlos Guerrero Tomé" userId="efd7d1cb-5997-43f9-95f4-5e31d914ebbb" providerId="ADAL" clId="{54127A46-23CC-5D4B-A020-C86CD2172E7C}" dt="2020-09-09T13:10:56.584" v="35" actId="1076"/>
          <ac:spMkLst>
            <pc:docMk/>
            <pc:sldMk cId="1394601619" sldId="256"/>
            <ac:spMk id="3" creationId="{597F677D-347A-A141-AB14-DDD53F165024}"/>
          </ac:spMkLst>
        </pc:spChg>
        <pc:spChg chg="add">
          <ac:chgData name="Carlos Guerrero Tomé" userId="efd7d1cb-5997-43f9-95f4-5e31d914ebbb" providerId="ADAL" clId="{54127A46-23CC-5D4B-A020-C86CD2172E7C}" dt="2020-09-09T13:10:35.672" v="16" actId="26606"/>
          <ac:spMkLst>
            <pc:docMk/>
            <pc:sldMk cId="1394601619" sldId="256"/>
            <ac:spMk id="8" creationId="{23962611-DFD5-4092-AAFD-559E3DFCE2C9}"/>
          </ac:spMkLst>
        </pc:spChg>
        <pc:picChg chg="add">
          <ac:chgData name="Carlos Guerrero Tomé" userId="efd7d1cb-5997-43f9-95f4-5e31d914ebbb" providerId="ADAL" clId="{54127A46-23CC-5D4B-A020-C86CD2172E7C}" dt="2020-09-09T13:10:35.672" v="16" actId="26606"/>
          <ac:picMkLst>
            <pc:docMk/>
            <pc:sldMk cId="1394601619" sldId="256"/>
            <ac:picMk id="10" creationId="{2270F1FA-0425-408F-9861-80BF5AFB276D}"/>
          </ac:picMkLst>
        </pc:picChg>
      </pc:sldChg>
      <pc:sldChg chg="modSp">
        <pc:chgData name="Carlos Guerrero Tomé" userId="efd7d1cb-5997-43f9-95f4-5e31d914ebbb" providerId="ADAL" clId="{54127A46-23CC-5D4B-A020-C86CD2172E7C}" dt="2020-09-09T13:10:31.826" v="15"/>
        <pc:sldMkLst>
          <pc:docMk/>
          <pc:sldMk cId="4152082617" sldId="257"/>
        </pc:sldMkLst>
        <pc:spChg chg="mod">
          <ac:chgData name="Carlos Guerrero Tomé" userId="efd7d1cb-5997-43f9-95f4-5e31d914ebbb" providerId="ADAL" clId="{54127A46-23CC-5D4B-A020-C86CD2172E7C}" dt="2020-09-09T13:10:31.826" v="15"/>
          <ac:spMkLst>
            <pc:docMk/>
            <pc:sldMk cId="4152082617" sldId="257"/>
            <ac:spMk id="2" creationId="{68B4C3DF-691C-FC4E-A2A3-A96BC7C542CD}"/>
          </ac:spMkLst>
        </pc:spChg>
        <pc:spChg chg="mod">
          <ac:chgData name="Carlos Guerrero Tomé" userId="efd7d1cb-5997-43f9-95f4-5e31d914ebbb" providerId="ADAL" clId="{54127A46-23CC-5D4B-A020-C86CD2172E7C}" dt="2020-09-09T13:10:31.826" v="15"/>
          <ac:spMkLst>
            <pc:docMk/>
            <pc:sldMk cId="4152082617" sldId="257"/>
            <ac:spMk id="3" creationId="{BC2F8F15-B575-E046-BE56-77147B920A07}"/>
          </ac:spMkLst>
        </pc:spChg>
      </pc:sldChg>
      <pc:sldChg chg="modSp">
        <pc:chgData name="Carlos Guerrero Tomé" userId="efd7d1cb-5997-43f9-95f4-5e31d914ebbb" providerId="ADAL" clId="{54127A46-23CC-5D4B-A020-C86CD2172E7C}" dt="2020-09-09T13:10:31.826" v="15"/>
        <pc:sldMkLst>
          <pc:docMk/>
          <pc:sldMk cId="1738596855" sldId="258"/>
        </pc:sldMkLst>
        <pc:spChg chg="mod">
          <ac:chgData name="Carlos Guerrero Tomé" userId="efd7d1cb-5997-43f9-95f4-5e31d914ebbb" providerId="ADAL" clId="{54127A46-23CC-5D4B-A020-C86CD2172E7C}" dt="2020-09-09T13:10:31.826" v="15"/>
          <ac:spMkLst>
            <pc:docMk/>
            <pc:sldMk cId="1738596855" sldId="258"/>
            <ac:spMk id="2" creationId="{D23D0EF5-21A4-AC4D-880D-C5881D1AB912}"/>
          </ac:spMkLst>
        </pc:spChg>
      </pc:sldChg>
      <pc:sldChg chg="modSp">
        <pc:chgData name="Carlos Guerrero Tomé" userId="efd7d1cb-5997-43f9-95f4-5e31d914ebbb" providerId="ADAL" clId="{54127A46-23CC-5D4B-A020-C86CD2172E7C}" dt="2020-09-09T13:10:31.826" v="15"/>
        <pc:sldMkLst>
          <pc:docMk/>
          <pc:sldMk cId="2880478665" sldId="259"/>
        </pc:sldMkLst>
        <pc:spChg chg="mod">
          <ac:chgData name="Carlos Guerrero Tomé" userId="efd7d1cb-5997-43f9-95f4-5e31d914ebbb" providerId="ADAL" clId="{54127A46-23CC-5D4B-A020-C86CD2172E7C}" dt="2020-09-09T13:10:31.826" v="15"/>
          <ac:spMkLst>
            <pc:docMk/>
            <pc:sldMk cId="2880478665" sldId="259"/>
            <ac:spMk id="2" creationId="{88FE8D29-A0C7-2A46-B798-87979634DCA6}"/>
          </ac:spMkLst>
        </pc:spChg>
        <pc:spChg chg="mod">
          <ac:chgData name="Carlos Guerrero Tomé" userId="efd7d1cb-5997-43f9-95f4-5e31d914ebbb" providerId="ADAL" clId="{54127A46-23CC-5D4B-A020-C86CD2172E7C}" dt="2020-09-09T13:10:31.826" v="15"/>
          <ac:spMkLst>
            <pc:docMk/>
            <pc:sldMk cId="2880478665" sldId="259"/>
            <ac:spMk id="3" creationId="{24259926-6556-5942-BA91-B638C62587F1}"/>
          </ac:spMkLst>
        </pc:spChg>
      </pc:sldChg>
      <pc:sldChg chg="modSp">
        <pc:chgData name="Carlos Guerrero Tomé" userId="efd7d1cb-5997-43f9-95f4-5e31d914ebbb" providerId="ADAL" clId="{54127A46-23CC-5D4B-A020-C86CD2172E7C}" dt="2020-09-09T13:10:31.826" v="15"/>
        <pc:sldMkLst>
          <pc:docMk/>
          <pc:sldMk cId="3167072071" sldId="260"/>
        </pc:sldMkLst>
        <pc:spChg chg="mod">
          <ac:chgData name="Carlos Guerrero Tomé" userId="efd7d1cb-5997-43f9-95f4-5e31d914ebbb" providerId="ADAL" clId="{54127A46-23CC-5D4B-A020-C86CD2172E7C}" dt="2020-09-09T13:10:31.826" v="15"/>
          <ac:spMkLst>
            <pc:docMk/>
            <pc:sldMk cId="3167072071" sldId="260"/>
            <ac:spMk id="2" creationId="{E79BBB15-A059-EF4E-9688-48F7337D3FD3}"/>
          </ac:spMkLst>
        </pc:spChg>
        <pc:spChg chg="mod">
          <ac:chgData name="Carlos Guerrero Tomé" userId="efd7d1cb-5997-43f9-95f4-5e31d914ebbb" providerId="ADAL" clId="{54127A46-23CC-5D4B-A020-C86CD2172E7C}" dt="2020-09-09T13:10:31.826" v="15"/>
          <ac:spMkLst>
            <pc:docMk/>
            <pc:sldMk cId="3167072071" sldId="260"/>
            <ac:spMk id="3" creationId="{01C32B0F-3C09-0040-825F-033F490FC6D3}"/>
          </ac:spMkLst>
        </pc:spChg>
      </pc:sldChg>
      <pc:sldChg chg="modSp">
        <pc:chgData name="Carlos Guerrero Tomé" userId="efd7d1cb-5997-43f9-95f4-5e31d914ebbb" providerId="ADAL" clId="{54127A46-23CC-5D4B-A020-C86CD2172E7C}" dt="2020-09-09T13:10:31.826" v="15"/>
        <pc:sldMkLst>
          <pc:docMk/>
          <pc:sldMk cId="747968814" sldId="261"/>
        </pc:sldMkLst>
        <pc:spChg chg="mod">
          <ac:chgData name="Carlos Guerrero Tomé" userId="efd7d1cb-5997-43f9-95f4-5e31d914ebbb" providerId="ADAL" clId="{54127A46-23CC-5D4B-A020-C86CD2172E7C}" dt="2020-09-09T13:10:31.826" v="15"/>
          <ac:spMkLst>
            <pc:docMk/>
            <pc:sldMk cId="747968814" sldId="261"/>
            <ac:spMk id="2" creationId="{12C9EC9D-FB72-6945-AFA0-396DF7B7FE04}"/>
          </ac:spMkLst>
        </pc:spChg>
      </pc:sldChg>
      <pc:sldChg chg="modSp">
        <pc:chgData name="Carlos Guerrero Tomé" userId="efd7d1cb-5997-43f9-95f4-5e31d914ebbb" providerId="ADAL" clId="{54127A46-23CC-5D4B-A020-C86CD2172E7C}" dt="2020-09-09T13:10:31.826" v="15"/>
        <pc:sldMkLst>
          <pc:docMk/>
          <pc:sldMk cId="3193932757" sldId="262"/>
        </pc:sldMkLst>
        <pc:spChg chg="mod">
          <ac:chgData name="Carlos Guerrero Tomé" userId="efd7d1cb-5997-43f9-95f4-5e31d914ebbb" providerId="ADAL" clId="{54127A46-23CC-5D4B-A020-C86CD2172E7C}" dt="2020-09-09T13:10:31.826" v="15"/>
          <ac:spMkLst>
            <pc:docMk/>
            <pc:sldMk cId="3193932757" sldId="262"/>
            <ac:spMk id="2" creationId="{63628C8C-0BB4-1144-9E5A-9841162F9D0A}"/>
          </ac:spMkLst>
        </pc:spChg>
        <pc:spChg chg="mod">
          <ac:chgData name="Carlos Guerrero Tomé" userId="efd7d1cb-5997-43f9-95f4-5e31d914ebbb" providerId="ADAL" clId="{54127A46-23CC-5D4B-A020-C86CD2172E7C}" dt="2020-09-09T13:10:31.826" v="15"/>
          <ac:spMkLst>
            <pc:docMk/>
            <pc:sldMk cId="3193932757" sldId="262"/>
            <ac:spMk id="3" creationId="{25E2FC84-A487-014A-A5B2-4DE5BEA63AD3}"/>
          </ac:spMkLst>
        </pc:spChg>
      </pc:sldChg>
      <pc:sldChg chg="modSp">
        <pc:chgData name="Carlos Guerrero Tomé" userId="efd7d1cb-5997-43f9-95f4-5e31d914ebbb" providerId="ADAL" clId="{54127A46-23CC-5D4B-A020-C86CD2172E7C}" dt="2020-09-09T13:10:31.826" v="15"/>
        <pc:sldMkLst>
          <pc:docMk/>
          <pc:sldMk cId="223317778" sldId="263"/>
        </pc:sldMkLst>
        <pc:spChg chg="mod">
          <ac:chgData name="Carlos Guerrero Tomé" userId="efd7d1cb-5997-43f9-95f4-5e31d914ebbb" providerId="ADAL" clId="{54127A46-23CC-5D4B-A020-C86CD2172E7C}" dt="2020-09-09T13:10:31.826" v="15"/>
          <ac:spMkLst>
            <pc:docMk/>
            <pc:sldMk cId="223317778" sldId="263"/>
            <ac:spMk id="2" creationId="{8D65DCD9-C2A4-7C4A-880F-4D887236EBD9}"/>
          </ac:spMkLst>
        </pc:spChg>
      </pc:sldChg>
      <pc:sldChg chg="modSp">
        <pc:chgData name="Carlos Guerrero Tomé" userId="efd7d1cb-5997-43f9-95f4-5e31d914ebbb" providerId="ADAL" clId="{54127A46-23CC-5D4B-A020-C86CD2172E7C}" dt="2020-09-09T13:10:31.826" v="15"/>
        <pc:sldMkLst>
          <pc:docMk/>
          <pc:sldMk cId="2927486830" sldId="264"/>
        </pc:sldMkLst>
        <pc:spChg chg="mod">
          <ac:chgData name="Carlos Guerrero Tomé" userId="efd7d1cb-5997-43f9-95f4-5e31d914ebbb" providerId="ADAL" clId="{54127A46-23CC-5D4B-A020-C86CD2172E7C}" dt="2020-09-09T13:10:31.826" v="15"/>
          <ac:spMkLst>
            <pc:docMk/>
            <pc:sldMk cId="2927486830" sldId="264"/>
            <ac:spMk id="2" creationId="{0A43E5C0-A254-9340-AAA5-4AC13670D4E9}"/>
          </ac:spMkLst>
        </pc:spChg>
      </pc:sldChg>
      <pc:sldChg chg="modSp">
        <pc:chgData name="Carlos Guerrero Tomé" userId="efd7d1cb-5997-43f9-95f4-5e31d914ebbb" providerId="ADAL" clId="{54127A46-23CC-5D4B-A020-C86CD2172E7C}" dt="2020-09-09T13:10:31.826" v="15"/>
        <pc:sldMkLst>
          <pc:docMk/>
          <pc:sldMk cId="2939251084" sldId="265"/>
        </pc:sldMkLst>
        <pc:spChg chg="mod">
          <ac:chgData name="Carlos Guerrero Tomé" userId="efd7d1cb-5997-43f9-95f4-5e31d914ebbb" providerId="ADAL" clId="{54127A46-23CC-5D4B-A020-C86CD2172E7C}" dt="2020-09-09T13:10:31.826" v="15"/>
          <ac:spMkLst>
            <pc:docMk/>
            <pc:sldMk cId="2939251084" sldId="265"/>
            <ac:spMk id="2" creationId="{E79BBB15-A059-EF4E-9688-48F7337D3FD3}"/>
          </ac:spMkLst>
        </pc:spChg>
        <pc:spChg chg="mod">
          <ac:chgData name="Carlos Guerrero Tomé" userId="efd7d1cb-5997-43f9-95f4-5e31d914ebbb" providerId="ADAL" clId="{54127A46-23CC-5D4B-A020-C86CD2172E7C}" dt="2020-09-09T13:10:31.826" v="15"/>
          <ac:spMkLst>
            <pc:docMk/>
            <pc:sldMk cId="2939251084" sldId="265"/>
            <ac:spMk id="3" creationId="{01C32B0F-3C09-0040-825F-033F490FC6D3}"/>
          </ac:spMkLst>
        </pc:spChg>
      </pc:sldChg>
      <pc:sldChg chg="modSp">
        <pc:chgData name="Carlos Guerrero Tomé" userId="efd7d1cb-5997-43f9-95f4-5e31d914ebbb" providerId="ADAL" clId="{54127A46-23CC-5D4B-A020-C86CD2172E7C}" dt="2020-09-09T13:10:31.826" v="15"/>
        <pc:sldMkLst>
          <pc:docMk/>
          <pc:sldMk cId="963403561" sldId="266"/>
        </pc:sldMkLst>
        <pc:spChg chg="mod">
          <ac:chgData name="Carlos Guerrero Tomé" userId="efd7d1cb-5997-43f9-95f4-5e31d914ebbb" providerId="ADAL" clId="{54127A46-23CC-5D4B-A020-C86CD2172E7C}" dt="2020-09-09T13:10:31.826" v="15"/>
          <ac:spMkLst>
            <pc:docMk/>
            <pc:sldMk cId="963403561" sldId="266"/>
            <ac:spMk id="2" creationId="{97B995B3-409C-B348-A24F-EF8874ED1D1F}"/>
          </ac:spMkLst>
        </pc:spChg>
        <pc:spChg chg="mod">
          <ac:chgData name="Carlos Guerrero Tomé" userId="efd7d1cb-5997-43f9-95f4-5e31d914ebbb" providerId="ADAL" clId="{54127A46-23CC-5D4B-A020-C86CD2172E7C}" dt="2020-09-09T13:10:31.826" v="15"/>
          <ac:spMkLst>
            <pc:docMk/>
            <pc:sldMk cId="963403561" sldId="266"/>
            <ac:spMk id="3" creationId="{EFBC2801-62AA-DB40-8FDE-ED5A72A9C8DE}"/>
          </ac:spMkLst>
        </pc:spChg>
      </pc:sldChg>
      <pc:sldChg chg="modSp">
        <pc:chgData name="Carlos Guerrero Tomé" userId="efd7d1cb-5997-43f9-95f4-5e31d914ebbb" providerId="ADAL" clId="{54127A46-23CC-5D4B-A020-C86CD2172E7C}" dt="2020-09-09T13:10:31.826" v="15"/>
        <pc:sldMkLst>
          <pc:docMk/>
          <pc:sldMk cId="2255429514" sldId="269"/>
        </pc:sldMkLst>
        <pc:spChg chg="mod">
          <ac:chgData name="Carlos Guerrero Tomé" userId="efd7d1cb-5997-43f9-95f4-5e31d914ebbb" providerId="ADAL" clId="{54127A46-23CC-5D4B-A020-C86CD2172E7C}" dt="2020-09-09T13:10:31.826" v="15"/>
          <ac:spMkLst>
            <pc:docMk/>
            <pc:sldMk cId="2255429514" sldId="269"/>
            <ac:spMk id="2" creationId="{843A2FE3-0290-AF4B-83FE-C3BB9FA1F32A}"/>
          </ac:spMkLst>
        </pc:spChg>
        <pc:spChg chg="mod">
          <ac:chgData name="Carlos Guerrero Tomé" userId="efd7d1cb-5997-43f9-95f4-5e31d914ebbb" providerId="ADAL" clId="{54127A46-23CC-5D4B-A020-C86CD2172E7C}" dt="2020-09-09T13:10:31.826" v="15"/>
          <ac:spMkLst>
            <pc:docMk/>
            <pc:sldMk cId="2255429514" sldId="269"/>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4132376196" sldId="271"/>
        </pc:sldMkLst>
        <pc:spChg chg="mod">
          <ac:chgData name="Carlos Guerrero Tomé" userId="efd7d1cb-5997-43f9-95f4-5e31d914ebbb" providerId="ADAL" clId="{54127A46-23CC-5D4B-A020-C86CD2172E7C}" dt="2020-09-09T13:10:31.826" v="15"/>
          <ac:spMkLst>
            <pc:docMk/>
            <pc:sldMk cId="4132376196" sldId="271"/>
            <ac:spMk id="2" creationId="{C6FC3E70-FF72-3A41-A91F-8719296870CB}"/>
          </ac:spMkLst>
        </pc:spChg>
      </pc:sldChg>
      <pc:sldChg chg="modSp">
        <pc:chgData name="Carlos Guerrero Tomé" userId="efd7d1cb-5997-43f9-95f4-5e31d914ebbb" providerId="ADAL" clId="{54127A46-23CC-5D4B-A020-C86CD2172E7C}" dt="2020-09-09T13:10:31.826" v="15"/>
        <pc:sldMkLst>
          <pc:docMk/>
          <pc:sldMk cId="2495138300" sldId="272"/>
        </pc:sldMkLst>
        <pc:spChg chg="mod">
          <ac:chgData name="Carlos Guerrero Tomé" userId="efd7d1cb-5997-43f9-95f4-5e31d914ebbb" providerId="ADAL" clId="{54127A46-23CC-5D4B-A020-C86CD2172E7C}" dt="2020-09-09T13:10:31.826" v="15"/>
          <ac:spMkLst>
            <pc:docMk/>
            <pc:sldMk cId="2495138300" sldId="272"/>
            <ac:spMk id="2" creationId="{843A2FE3-0290-AF4B-83FE-C3BB9FA1F32A}"/>
          </ac:spMkLst>
        </pc:spChg>
        <pc:spChg chg="mod">
          <ac:chgData name="Carlos Guerrero Tomé" userId="efd7d1cb-5997-43f9-95f4-5e31d914ebbb" providerId="ADAL" clId="{54127A46-23CC-5D4B-A020-C86CD2172E7C}" dt="2020-09-09T13:10:31.826" v="15"/>
          <ac:spMkLst>
            <pc:docMk/>
            <pc:sldMk cId="2495138300" sldId="272"/>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3066236662" sldId="273"/>
        </pc:sldMkLst>
        <pc:spChg chg="mod">
          <ac:chgData name="Carlos Guerrero Tomé" userId="efd7d1cb-5997-43f9-95f4-5e31d914ebbb" providerId="ADAL" clId="{54127A46-23CC-5D4B-A020-C86CD2172E7C}" dt="2020-09-09T13:10:31.826" v="15"/>
          <ac:spMkLst>
            <pc:docMk/>
            <pc:sldMk cId="3066236662" sldId="273"/>
            <ac:spMk id="2" creationId="{843A2FE3-0290-AF4B-83FE-C3BB9FA1F32A}"/>
          </ac:spMkLst>
        </pc:spChg>
      </pc:sldChg>
      <pc:sldChg chg="modSp">
        <pc:chgData name="Carlos Guerrero Tomé" userId="efd7d1cb-5997-43f9-95f4-5e31d914ebbb" providerId="ADAL" clId="{54127A46-23CC-5D4B-A020-C86CD2172E7C}" dt="2020-09-09T13:10:31.826" v="15"/>
        <pc:sldMkLst>
          <pc:docMk/>
          <pc:sldMk cId="70719331" sldId="274"/>
        </pc:sldMkLst>
        <pc:spChg chg="mod">
          <ac:chgData name="Carlos Guerrero Tomé" userId="efd7d1cb-5997-43f9-95f4-5e31d914ebbb" providerId="ADAL" clId="{54127A46-23CC-5D4B-A020-C86CD2172E7C}" dt="2020-09-09T13:10:31.826" v="15"/>
          <ac:spMkLst>
            <pc:docMk/>
            <pc:sldMk cId="70719331" sldId="274"/>
            <ac:spMk id="2" creationId="{A9231451-8907-724D-A76F-CE9906CC8694}"/>
          </ac:spMkLst>
        </pc:spChg>
        <pc:spChg chg="mod">
          <ac:chgData name="Carlos Guerrero Tomé" userId="efd7d1cb-5997-43f9-95f4-5e31d914ebbb" providerId="ADAL" clId="{54127A46-23CC-5D4B-A020-C86CD2172E7C}" dt="2020-09-09T13:10:31.826" v="15"/>
          <ac:spMkLst>
            <pc:docMk/>
            <pc:sldMk cId="70719331" sldId="274"/>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892473418" sldId="275"/>
        </pc:sldMkLst>
        <pc:spChg chg="mod">
          <ac:chgData name="Carlos Guerrero Tomé" userId="efd7d1cb-5997-43f9-95f4-5e31d914ebbb" providerId="ADAL" clId="{54127A46-23CC-5D4B-A020-C86CD2172E7C}" dt="2020-09-09T13:10:31.826" v="15"/>
          <ac:spMkLst>
            <pc:docMk/>
            <pc:sldMk cId="892473418" sldId="275"/>
            <ac:spMk id="2" creationId="{A9231451-8907-724D-A76F-CE9906CC8694}"/>
          </ac:spMkLst>
        </pc:spChg>
        <pc:spChg chg="mod">
          <ac:chgData name="Carlos Guerrero Tomé" userId="efd7d1cb-5997-43f9-95f4-5e31d914ebbb" providerId="ADAL" clId="{54127A46-23CC-5D4B-A020-C86CD2172E7C}" dt="2020-09-09T13:10:31.826" v="15"/>
          <ac:spMkLst>
            <pc:docMk/>
            <pc:sldMk cId="892473418" sldId="275"/>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269195504" sldId="276"/>
        </pc:sldMkLst>
        <pc:spChg chg="mod">
          <ac:chgData name="Carlos Guerrero Tomé" userId="efd7d1cb-5997-43f9-95f4-5e31d914ebbb" providerId="ADAL" clId="{54127A46-23CC-5D4B-A020-C86CD2172E7C}" dt="2020-09-09T13:10:31.826" v="15"/>
          <ac:spMkLst>
            <pc:docMk/>
            <pc:sldMk cId="269195504" sldId="276"/>
            <ac:spMk id="2" creationId="{A9231451-8907-724D-A76F-CE9906CC8694}"/>
          </ac:spMkLst>
        </pc:spChg>
        <pc:spChg chg="mod">
          <ac:chgData name="Carlos Guerrero Tomé" userId="efd7d1cb-5997-43f9-95f4-5e31d914ebbb" providerId="ADAL" clId="{54127A46-23CC-5D4B-A020-C86CD2172E7C}" dt="2020-09-09T13:10:31.826" v="15"/>
          <ac:spMkLst>
            <pc:docMk/>
            <pc:sldMk cId="269195504" sldId="276"/>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1985457573" sldId="277"/>
        </pc:sldMkLst>
        <pc:spChg chg="mod">
          <ac:chgData name="Carlos Guerrero Tomé" userId="efd7d1cb-5997-43f9-95f4-5e31d914ebbb" providerId="ADAL" clId="{54127A46-23CC-5D4B-A020-C86CD2172E7C}" dt="2020-09-09T13:10:31.826" v="15"/>
          <ac:spMkLst>
            <pc:docMk/>
            <pc:sldMk cId="1985457573" sldId="277"/>
            <ac:spMk id="2" creationId="{A9231451-8907-724D-A76F-CE9906CC8694}"/>
          </ac:spMkLst>
        </pc:spChg>
        <pc:spChg chg="mod">
          <ac:chgData name="Carlos Guerrero Tomé" userId="efd7d1cb-5997-43f9-95f4-5e31d914ebbb" providerId="ADAL" clId="{54127A46-23CC-5D4B-A020-C86CD2172E7C}" dt="2020-09-09T13:10:31.826" v="15"/>
          <ac:spMkLst>
            <pc:docMk/>
            <pc:sldMk cId="1985457573" sldId="277"/>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4207262143" sldId="278"/>
        </pc:sldMkLst>
        <pc:spChg chg="mod">
          <ac:chgData name="Carlos Guerrero Tomé" userId="efd7d1cb-5997-43f9-95f4-5e31d914ebbb" providerId="ADAL" clId="{54127A46-23CC-5D4B-A020-C86CD2172E7C}" dt="2020-09-09T13:10:31.826" v="15"/>
          <ac:spMkLst>
            <pc:docMk/>
            <pc:sldMk cId="4207262143" sldId="278"/>
            <ac:spMk id="2" creationId="{A9231451-8907-724D-A76F-CE9906CC8694}"/>
          </ac:spMkLst>
        </pc:spChg>
        <pc:spChg chg="mod">
          <ac:chgData name="Carlos Guerrero Tomé" userId="efd7d1cb-5997-43f9-95f4-5e31d914ebbb" providerId="ADAL" clId="{54127A46-23CC-5D4B-A020-C86CD2172E7C}" dt="2020-09-09T13:10:31.826" v="15"/>
          <ac:spMkLst>
            <pc:docMk/>
            <pc:sldMk cId="4207262143" sldId="278"/>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2011749600" sldId="279"/>
        </pc:sldMkLst>
        <pc:spChg chg="mod">
          <ac:chgData name="Carlos Guerrero Tomé" userId="efd7d1cb-5997-43f9-95f4-5e31d914ebbb" providerId="ADAL" clId="{54127A46-23CC-5D4B-A020-C86CD2172E7C}" dt="2020-09-09T13:10:31.826" v="15"/>
          <ac:spMkLst>
            <pc:docMk/>
            <pc:sldMk cId="2011749600" sldId="279"/>
            <ac:spMk id="2" creationId="{A9231451-8907-724D-A76F-CE9906CC8694}"/>
          </ac:spMkLst>
        </pc:spChg>
        <pc:spChg chg="mod">
          <ac:chgData name="Carlos Guerrero Tomé" userId="efd7d1cb-5997-43f9-95f4-5e31d914ebbb" providerId="ADAL" clId="{54127A46-23CC-5D4B-A020-C86CD2172E7C}" dt="2020-09-09T13:10:31.826" v="15"/>
          <ac:spMkLst>
            <pc:docMk/>
            <pc:sldMk cId="2011749600" sldId="279"/>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4039311580" sldId="280"/>
        </pc:sldMkLst>
        <pc:spChg chg="mod">
          <ac:chgData name="Carlos Guerrero Tomé" userId="efd7d1cb-5997-43f9-95f4-5e31d914ebbb" providerId="ADAL" clId="{54127A46-23CC-5D4B-A020-C86CD2172E7C}" dt="2020-09-09T13:10:31.826" v="15"/>
          <ac:spMkLst>
            <pc:docMk/>
            <pc:sldMk cId="4039311580" sldId="280"/>
            <ac:spMk id="2" creationId="{A9231451-8907-724D-A76F-CE9906CC8694}"/>
          </ac:spMkLst>
        </pc:spChg>
        <pc:spChg chg="mod">
          <ac:chgData name="Carlos Guerrero Tomé" userId="efd7d1cb-5997-43f9-95f4-5e31d914ebbb" providerId="ADAL" clId="{54127A46-23CC-5D4B-A020-C86CD2172E7C}" dt="2020-09-09T13:10:31.826" v="15"/>
          <ac:spMkLst>
            <pc:docMk/>
            <pc:sldMk cId="4039311580" sldId="280"/>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2237529763" sldId="281"/>
        </pc:sldMkLst>
        <pc:spChg chg="mod">
          <ac:chgData name="Carlos Guerrero Tomé" userId="efd7d1cb-5997-43f9-95f4-5e31d914ebbb" providerId="ADAL" clId="{54127A46-23CC-5D4B-A020-C86CD2172E7C}" dt="2020-09-09T13:10:31.826" v="15"/>
          <ac:spMkLst>
            <pc:docMk/>
            <pc:sldMk cId="2237529763" sldId="281"/>
            <ac:spMk id="2" creationId="{A9231451-8907-724D-A76F-CE9906CC8694}"/>
          </ac:spMkLst>
        </pc:spChg>
        <pc:spChg chg="mod">
          <ac:chgData name="Carlos Guerrero Tomé" userId="efd7d1cb-5997-43f9-95f4-5e31d914ebbb" providerId="ADAL" clId="{54127A46-23CC-5D4B-A020-C86CD2172E7C}" dt="2020-09-09T13:10:31.826" v="15"/>
          <ac:spMkLst>
            <pc:docMk/>
            <pc:sldMk cId="2237529763" sldId="281"/>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96269523" sldId="282"/>
        </pc:sldMkLst>
        <pc:spChg chg="mod">
          <ac:chgData name="Carlos Guerrero Tomé" userId="efd7d1cb-5997-43f9-95f4-5e31d914ebbb" providerId="ADAL" clId="{54127A46-23CC-5D4B-A020-C86CD2172E7C}" dt="2020-09-09T13:10:31.826" v="15"/>
          <ac:spMkLst>
            <pc:docMk/>
            <pc:sldMk cId="96269523" sldId="282"/>
            <ac:spMk id="2" creationId="{A9231451-8907-724D-A76F-CE9906CC8694}"/>
          </ac:spMkLst>
        </pc:spChg>
        <pc:spChg chg="mod">
          <ac:chgData name="Carlos Guerrero Tomé" userId="efd7d1cb-5997-43f9-95f4-5e31d914ebbb" providerId="ADAL" clId="{54127A46-23CC-5D4B-A020-C86CD2172E7C}" dt="2020-09-09T13:10:31.826" v="15"/>
          <ac:spMkLst>
            <pc:docMk/>
            <pc:sldMk cId="96269523" sldId="282"/>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287466594" sldId="283"/>
        </pc:sldMkLst>
        <pc:spChg chg="mod">
          <ac:chgData name="Carlos Guerrero Tomé" userId="efd7d1cb-5997-43f9-95f4-5e31d914ebbb" providerId="ADAL" clId="{54127A46-23CC-5D4B-A020-C86CD2172E7C}" dt="2020-09-09T13:10:31.826" v="15"/>
          <ac:spMkLst>
            <pc:docMk/>
            <pc:sldMk cId="287466594" sldId="283"/>
            <ac:spMk id="2" creationId="{A9231451-8907-724D-A76F-CE9906CC8694}"/>
          </ac:spMkLst>
        </pc:spChg>
        <pc:spChg chg="mod">
          <ac:chgData name="Carlos Guerrero Tomé" userId="efd7d1cb-5997-43f9-95f4-5e31d914ebbb" providerId="ADAL" clId="{54127A46-23CC-5D4B-A020-C86CD2172E7C}" dt="2020-09-09T13:10:31.826" v="15"/>
          <ac:spMkLst>
            <pc:docMk/>
            <pc:sldMk cId="287466594" sldId="283"/>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2536347737" sldId="284"/>
        </pc:sldMkLst>
        <pc:spChg chg="mod">
          <ac:chgData name="Carlos Guerrero Tomé" userId="efd7d1cb-5997-43f9-95f4-5e31d914ebbb" providerId="ADAL" clId="{54127A46-23CC-5D4B-A020-C86CD2172E7C}" dt="2020-09-09T13:10:31.826" v="15"/>
          <ac:spMkLst>
            <pc:docMk/>
            <pc:sldMk cId="2536347737" sldId="284"/>
            <ac:spMk id="2" creationId="{A9231451-8907-724D-A76F-CE9906CC8694}"/>
          </ac:spMkLst>
        </pc:spChg>
      </pc:sldChg>
      <pc:sldChg chg="modSp">
        <pc:chgData name="Carlos Guerrero Tomé" userId="efd7d1cb-5997-43f9-95f4-5e31d914ebbb" providerId="ADAL" clId="{54127A46-23CC-5D4B-A020-C86CD2172E7C}" dt="2020-09-09T13:10:31.826" v="15"/>
        <pc:sldMkLst>
          <pc:docMk/>
          <pc:sldMk cId="620943767" sldId="285"/>
        </pc:sldMkLst>
        <pc:spChg chg="mod">
          <ac:chgData name="Carlos Guerrero Tomé" userId="efd7d1cb-5997-43f9-95f4-5e31d914ebbb" providerId="ADAL" clId="{54127A46-23CC-5D4B-A020-C86CD2172E7C}" dt="2020-09-09T13:10:31.826" v="15"/>
          <ac:spMkLst>
            <pc:docMk/>
            <pc:sldMk cId="620943767" sldId="285"/>
            <ac:spMk id="2" creationId="{A9231451-8907-724D-A76F-CE9906CC8694}"/>
          </ac:spMkLst>
        </pc:spChg>
      </pc:sldChg>
      <pc:sldChg chg="modSp">
        <pc:chgData name="Carlos Guerrero Tomé" userId="efd7d1cb-5997-43f9-95f4-5e31d914ebbb" providerId="ADAL" clId="{54127A46-23CC-5D4B-A020-C86CD2172E7C}" dt="2020-09-09T13:10:31.826" v="15"/>
        <pc:sldMkLst>
          <pc:docMk/>
          <pc:sldMk cId="3894629826" sldId="286"/>
        </pc:sldMkLst>
        <pc:spChg chg="mod">
          <ac:chgData name="Carlos Guerrero Tomé" userId="efd7d1cb-5997-43f9-95f4-5e31d914ebbb" providerId="ADAL" clId="{54127A46-23CC-5D4B-A020-C86CD2172E7C}" dt="2020-09-09T13:10:31.826" v="15"/>
          <ac:spMkLst>
            <pc:docMk/>
            <pc:sldMk cId="3894629826" sldId="286"/>
            <ac:spMk id="2" creationId="{A9231451-8907-724D-A76F-CE9906CC8694}"/>
          </ac:spMkLst>
        </pc:spChg>
      </pc:sldChg>
      <pc:sldChg chg="modSp">
        <pc:chgData name="Carlos Guerrero Tomé" userId="efd7d1cb-5997-43f9-95f4-5e31d914ebbb" providerId="ADAL" clId="{54127A46-23CC-5D4B-A020-C86CD2172E7C}" dt="2020-09-09T13:10:31.826" v="15"/>
        <pc:sldMkLst>
          <pc:docMk/>
          <pc:sldMk cId="2527675272" sldId="287"/>
        </pc:sldMkLst>
        <pc:spChg chg="mod">
          <ac:chgData name="Carlos Guerrero Tomé" userId="efd7d1cb-5997-43f9-95f4-5e31d914ebbb" providerId="ADAL" clId="{54127A46-23CC-5D4B-A020-C86CD2172E7C}" dt="2020-09-09T13:10:31.826" v="15"/>
          <ac:spMkLst>
            <pc:docMk/>
            <pc:sldMk cId="2527675272" sldId="287"/>
            <ac:spMk id="2" creationId="{A9231451-8907-724D-A76F-CE9906CC8694}"/>
          </ac:spMkLst>
        </pc:spChg>
      </pc:sldChg>
      <pc:sldChg chg="modSp mod">
        <pc:chgData name="Carlos Guerrero Tomé" userId="efd7d1cb-5997-43f9-95f4-5e31d914ebbb" providerId="ADAL" clId="{54127A46-23CC-5D4B-A020-C86CD2172E7C}" dt="2020-09-13T16:31:41.200" v="4312" actId="20577"/>
        <pc:sldMkLst>
          <pc:docMk/>
          <pc:sldMk cId="1836659561" sldId="289"/>
        </pc:sldMkLst>
        <pc:spChg chg="mod">
          <ac:chgData name="Carlos Guerrero Tomé" userId="efd7d1cb-5997-43f9-95f4-5e31d914ebbb" providerId="ADAL" clId="{54127A46-23CC-5D4B-A020-C86CD2172E7C}" dt="2020-09-09T13:10:31.826" v="15"/>
          <ac:spMkLst>
            <pc:docMk/>
            <pc:sldMk cId="1836659561" sldId="289"/>
            <ac:spMk id="2" creationId="{FFE39D8D-3DE7-9D45-9598-4673A6564C3C}"/>
          </ac:spMkLst>
        </pc:spChg>
        <pc:spChg chg="mod">
          <ac:chgData name="Carlos Guerrero Tomé" userId="efd7d1cb-5997-43f9-95f4-5e31d914ebbb" providerId="ADAL" clId="{54127A46-23CC-5D4B-A020-C86CD2172E7C}" dt="2020-09-13T16:31:41.200" v="4312" actId="20577"/>
          <ac:spMkLst>
            <pc:docMk/>
            <pc:sldMk cId="1836659561" sldId="289"/>
            <ac:spMk id="3" creationId="{CBC5A90E-E2F3-194A-BE1A-B3B64E377E93}"/>
          </ac:spMkLst>
        </pc:spChg>
      </pc:sldChg>
      <pc:sldChg chg="modSp">
        <pc:chgData name="Carlos Guerrero Tomé" userId="efd7d1cb-5997-43f9-95f4-5e31d914ebbb" providerId="ADAL" clId="{54127A46-23CC-5D4B-A020-C86CD2172E7C}" dt="2020-09-09T13:10:31.826" v="15"/>
        <pc:sldMkLst>
          <pc:docMk/>
          <pc:sldMk cId="1018231187" sldId="290"/>
        </pc:sldMkLst>
        <pc:spChg chg="mod">
          <ac:chgData name="Carlos Guerrero Tomé" userId="efd7d1cb-5997-43f9-95f4-5e31d914ebbb" providerId="ADAL" clId="{54127A46-23CC-5D4B-A020-C86CD2172E7C}" dt="2020-09-09T13:10:31.826" v="15"/>
          <ac:spMkLst>
            <pc:docMk/>
            <pc:sldMk cId="1018231187" sldId="290"/>
            <ac:spMk id="2" creationId="{A9231451-8907-724D-A76F-CE9906CC8694}"/>
          </ac:spMkLst>
        </pc:spChg>
      </pc:sldChg>
      <pc:sldChg chg="modSp">
        <pc:chgData name="Carlos Guerrero Tomé" userId="efd7d1cb-5997-43f9-95f4-5e31d914ebbb" providerId="ADAL" clId="{54127A46-23CC-5D4B-A020-C86CD2172E7C}" dt="2020-09-09T13:10:31.826" v="15"/>
        <pc:sldMkLst>
          <pc:docMk/>
          <pc:sldMk cId="1554827950" sldId="291"/>
        </pc:sldMkLst>
        <pc:spChg chg="mod">
          <ac:chgData name="Carlos Guerrero Tomé" userId="efd7d1cb-5997-43f9-95f4-5e31d914ebbb" providerId="ADAL" clId="{54127A46-23CC-5D4B-A020-C86CD2172E7C}" dt="2020-09-09T13:10:31.826" v="15"/>
          <ac:spMkLst>
            <pc:docMk/>
            <pc:sldMk cId="1554827950" sldId="291"/>
            <ac:spMk id="2" creationId="{A9231451-8907-724D-A76F-CE9906CC8694}"/>
          </ac:spMkLst>
        </pc:spChg>
      </pc:sldChg>
      <pc:sldChg chg="modSp">
        <pc:chgData name="Carlos Guerrero Tomé" userId="efd7d1cb-5997-43f9-95f4-5e31d914ebbb" providerId="ADAL" clId="{54127A46-23CC-5D4B-A020-C86CD2172E7C}" dt="2020-09-09T13:10:31.826" v="15"/>
        <pc:sldMkLst>
          <pc:docMk/>
          <pc:sldMk cId="2954542350" sldId="293"/>
        </pc:sldMkLst>
        <pc:spChg chg="mod">
          <ac:chgData name="Carlos Guerrero Tomé" userId="efd7d1cb-5997-43f9-95f4-5e31d914ebbb" providerId="ADAL" clId="{54127A46-23CC-5D4B-A020-C86CD2172E7C}" dt="2020-09-09T13:10:31.826" v="15"/>
          <ac:spMkLst>
            <pc:docMk/>
            <pc:sldMk cId="2954542350" sldId="293"/>
            <ac:spMk id="2" creationId="{A9231451-8907-724D-A76F-CE9906CC8694}"/>
          </ac:spMkLst>
        </pc:spChg>
      </pc:sldChg>
      <pc:sldChg chg="modSp">
        <pc:chgData name="Carlos Guerrero Tomé" userId="efd7d1cb-5997-43f9-95f4-5e31d914ebbb" providerId="ADAL" clId="{54127A46-23CC-5D4B-A020-C86CD2172E7C}" dt="2020-09-09T13:10:31.826" v="15"/>
        <pc:sldMkLst>
          <pc:docMk/>
          <pc:sldMk cId="3432782887" sldId="295"/>
        </pc:sldMkLst>
        <pc:spChg chg="mod">
          <ac:chgData name="Carlos Guerrero Tomé" userId="efd7d1cb-5997-43f9-95f4-5e31d914ebbb" providerId="ADAL" clId="{54127A46-23CC-5D4B-A020-C86CD2172E7C}" dt="2020-09-09T13:10:31.826" v="15"/>
          <ac:spMkLst>
            <pc:docMk/>
            <pc:sldMk cId="3432782887" sldId="295"/>
            <ac:spMk id="2" creationId="{A9231451-8907-724D-A76F-CE9906CC8694}"/>
          </ac:spMkLst>
        </pc:spChg>
        <pc:spChg chg="mod">
          <ac:chgData name="Carlos Guerrero Tomé" userId="efd7d1cb-5997-43f9-95f4-5e31d914ebbb" providerId="ADAL" clId="{54127A46-23CC-5D4B-A020-C86CD2172E7C}" dt="2020-09-09T13:10:31.826" v="15"/>
          <ac:spMkLst>
            <pc:docMk/>
            <pc:sldMk cId="3432782887" sldId="295"/>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1750198432" sldId="296"/>
        </pc:sldMkLst>
        <pc:spChg chg="mod">
          <ac:chgData name="Carlos Guerrero Tomé" userId="efd7d1cb-5997-43f9-95f4-5e31d914ebbb" providerId="ADAL" clId="{54127A46-23CC-5D4B-A020-C86CD2172E7C}" dt="2020-09-09T13:10:31.826" v="15"/>
          <ac:spMkLst>
            <pc:docMk/>
            <pc:sldMk cId="1750198432" sldId="296"/>
            <ac:spMk id="2" creationId="{A9231451-8907-724D-A76F-CE9906CC8694}"/>
          </ac:spMkLst>
        </pc:spChg>
        <pc:spChg chg="mod">
          <ac:chgData name="Carlos Guerrero Tomé" userId="efd7d1cb-5997-43f9-95f4-5e31d914ebbb" providerId="ADAL" clId="{54127A46-23CC-5D4B-A020-C86CD2172E7C}" dt="2020-09-09T13:10:31.826" v="15"/>
          <ac:spMkLst>
            <pc:docMk/>
            <pc:sldMk cId="1750198432" sldId="296"/>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74972369" sldId="297"/>
        </pc:sldMkLst>
        <pc:spChg chg="mod">
          <ac:chgData name="Carlos Guerrero Tomé" userId="efd7d1cb-5997-43f9-95f4-5e31d914ebbb" providerId="ADAL" clId="{54127A46-23CC-5D4B-A020-C86CD2172E7C}" dt="2020-09-09T13:10:31.826" v="15"/>
          <ac:spMkLst>
            <pc:docMk/>
            <pc:sldMk cId="74972369" sldId="297"/>
            <ac:spMk id="2" creationId="{A9231451-8907-724D-A76F-CE9906CC8694}"/>
          </ac:spMkLst>
        </pc:spChg>
        <pc:spChg chg="mod">
          <ac:chgData name="Carlos Guerrero Tomé" userId="efd7d1cb-5997-43f9-95f4-5e31d914ebbb" providerId="ADAL" clId="{54127A46-23CC-5D4B-A020-C86CD2172E7C}" dt="2020-09-09T13:10:31.826" v="15"/>
          <ac:spMkLst>
            <pc:docMk/>
            <pc:sldMk cId="74972369" sldId="297"/>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704463645" sldId="298"/>
        </pc:sldMkLst>
        <pc:spChg chg="mod">
          <ac:chgData name="Carlos Guerrero Tomé" userId="efd7d1cb-5997-43f9-95f4-5e31d914ebbb" providerId="ADAL" clId="{54127A46-23CC-5D4B-A020-C86CD2172E7C}" dt="2020-09-09T13:10:31.826" v="15"/>
          <ac:spMkLst>
            <pc:docMk/>
            <pc:sldMk cId="704463645" sldId="298"/>
            <ac:spMk id="2" creationId="{A9231451-8907-724D-A76F-CE9906CC8694}"/>
          </ac:spMkLst>
        </pc:spChg>
        <pc:spChg chg="mod">
          <ac:chgData name="Carlos Guerrero Tomé" userId="efd7d1cb-5997-43f9-95f4-5e31d914ebbb" providerId="ADAL" clId="{54127A46-23CC-5D4B-A020-C86CD2172E7C}" dt="2020-09-09T13:10:31.826" v="15"/>
          <ac:spMkLst>
            <pc:docMk/>
            <pc:sldMk cId="704463645" sldId="298"/>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2861836733" sldId="299"/>
        </pc:sldMkLst>
        <pc:spChg chg="mod">
          <ac:chgData name="Carlos Guerrero Tomé" userId="efd7d1cb-5997-43f9-95f4-5e31d914ebbb" providerId="ADAL" clId="{54127A46-23CC-5D4B-A020-C86CD2172E7C}" dt="2020-09-09T13:10:31.826" v="15"/>
          <ac:spMkLst>
            <pc:docMk/>
            <pc:sldMk cId="2861836733" sldId="299"/>
            <ac:spMk id="2" creationId="{A9231451-8907-724D-A76F-CE9906CC8694}"/>
          </ac:spMkLst>
        </pc:spChg>
        <pc:spChg chg="mod">
          <ac:chgData name="Carlos Guerrero Tomé" userId="efd7d1cb-5997-43f9-95f4-5e31d914ebbb" providerId="ADAL" clId="{54127A46-23CC-5D4B-A020-C86CD2172E7C}" dt="2020-09-09T13:10:31.826" v="15"/>
          <ac:spMkLst>
            <pc:docMk/>
            <pc:sldMk cId="2861836733" sldId="299"/>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562143990" sldId="301"/>
        </pc:sldMkLst>
        <pc:spChg chg="mod">
          <ac:chgData name="Carlos Guerrero Tomé" userId="efd7d1cb-5997-43f9-95f4-5e31d914ebbb" providerId="ADAL" clId="{54127A46-23CC-5D4B-A020-C86CD2172E7C}" dt="2020-09-09T13:10:31.826" v="15"/>
          <ac:spMkLst>
            <pc:docMk/>
            <pc:sldMk cId="562143990" sldId="301"/>
            <ac:spMk id="2" creationId="{A9231451-8907-724D-A76F-CE9906CC8694}"/>
          </ac:spMkLst>
        </pc:spChg>
      </pc:sldChg>
      <pc:sldChg chg="modSp">
        <pc:chgData name="Carlos Guerrero Tomé" userId="efd7d1cb-5997-43f9-95f4-5e31d914ebbb" providerId="ADAL" clId="{54127A46-23CC-5D4B-A020-C86CD2172E7C}" dt="2020-09-09T13:10:31.826" v="15"/>
        <pc:sldMkLst>
          <pc:docMk/>
          <pc:sldMk cId="1326443947" sldId="302"/>
        </pc:sldMkLst>
        <pc:spChg chg="mod">
          <ac:chgData name="Carlos Guerrero Tomé" userId="efd7d1cb-5997-43f9-95f4-5e31d914ebbb" providerId="ADAL" clId="{54127A46-23CC-5D4B-A020-C86CD2172E7C}" dt="2020-09-09T13:10:31.826" v="15"/>
          <ac:spMkLst>
            <pc:docMk/>
            <pc:sldMk cId="1326443947" sldId="302"/>
            <ac:spMk id="2" creationId="{A9231451-8907-724D-A76F-CE9906CC8694}"/>
          </ac:spMkLst>
        </pc:spChg>
        <pc:spChg chg="mod">
          <ac:chgData name="Carlos Guerrero Tomé" userId="efd7d1cb-5997-43f9-95f4-5e31d914ebbb" providerId="ADAL" clId="{54127A46-23CC-5D4B-A020-C86CD2172E7C}" dt="2020-09-09T13:10:31.826" v="15"/>
          <ac:spMkLst>
            <pc:docMk/>
            <pc:sldMk cId="1326443947" sldId="302"/>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2152923082" sldId="303"/>
        </pc:sldMkLst>
        <pc:spChg chg="mod">
          <ac:chgData name="Carlos Guerrero Tomé" userId="efd7d1cb-5997-43f9-95f4-5e31d914ebbb" providerId="ADAL" clId="{54127A46-23CC-5D4B-A020-C86CD2172E7C}" dt="2020-09-09T13:10:31.826" v="15"/>
          <ac:spMkLst>
            <pc:docMk/>
            <pc:sldMk cId="2152923082" sldId="303"/>
            <ac:spMk id="2" creationId="{A9231451-8907-724D-A76F-CE9906CC8694}"/>
          </ac:spMkLst>
        </pc:spChg>
        <pc:spChg chg="mod">
          <ac:chgData name="Carlos Guerrero Tomé" userId="efd7d1cb-5997-43f9-95f4-5e31d914ebbb" providerId="ADAL" clId="{54127A46-23CC-5D4B-A020-C86CD2172E7C}" dt="2020-09-09T13:10:31.826" v="15"/>
          <ac:spMkLst>
            <pc:docMk/>
            <pc:sldMk cId="2152923082" sldId="303"/>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2899427143" sldId="306"/>
        </pc:sldMkLst>
        <pc:spChg chg="mod">
          <ac:chgData name="Carlos Guerrero Tomé" userId="efd7d1cb-5997-43f9-95f4-5e31d914ebbb" providerId="ADAL" clId="{54127A46-23CC-5D4B-A020-C86CD2172E7C}" dt="2020-09-09T13:10:31.826" v="15"/>
          <ac:spMkLst>
            <pc:docMk/>
            <pc:sldMk cId="2899427143" sldId="306"/>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3776102363" sldId="308"/>
        </pc:sldMkLst>
        <pc:spChg chg="mod">
          <ac:chgData name="Carlos Guerrero Tomé" userId="efd7d1cb-5997-43f9-95f4-5e31d914ebbb" providerId="ADAL" clId="{54127A46-23CC-5D4B-A020-C86CD2172E7C}" dt="2020-09-09T13:10:31.826" v="15"/>
          <ac:spMkLst>
            <pc:docMk/>
            <pc:sldMk cId="3776102363" sldId="308"/>
            <ac:spMk id="2" creationId="{52F57EB0-4E92-4E4F-B1C8-632D9347A627}"/>
          </ac:spMkLst>
        </pc:spChg>
        <pc:spChg chg="mod">
          <ac:chgData name="Carlos Guerrero Tomé" userId="efd7d1cb-5997-43f9-95f4-5e31d914ebbb" providerId="ADAL" clId="{54127A46-23CC-5D4B-A020-C86CD2172E7C}" dt="2020-09-09T13:10:31.826" v="15"/>
          <ac:spMkLst>
            <pc:docMk/>
            <pc:sldMk cId="3776102363" sldId="308"/>
            <ac:spMk id="3" creationId="{A7E23C4B-C960-B449-917B-75364C813284}"/>
          </ac:spMkLst>
        </pc:spChg>
      </pc:sldChg>
      <pc:sldChg chg="modSp">
        <pc:chgData name="Carlos Guerrero Tomé" userId="efd7d1cb-5997-43f9-95f4-5e31d914ebbb" providerId="ADAL" clId="{54127A46-23CC-5D4B-A020-C86CD2172E7C}" dt="2020-09-09T13:10:31.826" v="15"/>
        <pc:sldMkLst>
          <pc:docMk/>
          <pc:sldMk cId="2307543365" sldId="309"/>
        </pc:sldMkLst>
        <pc:spChg chg="mod">
          <ac:chgData name="Carlos Guerrero Tomé" userId="efd7d1cb-5997-43f9-95f4-5e31d914ebbb" providerId="ADAL" clId="{54127A46-23CC-5D4B-A020-C86CD2172E7C}" dt="2020-09-09T13:10:31.826" v="15"/>
          <ac:spMkLst>
            <pc:docMk/>
            <pc:sldMk cId="2307543365" sldId="309"/>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1621283944" sldId="310"/>
        </pc:sldMkLst>
        <pc:spChg chg="mod">
          <ac:chgData name="Carlos Guerrero Tomé" userId="efd7d1cb-5997-43f9-95f4-5e31d914ebbb" providerId="ADAL" clId="{54127A46-23CC-5D4B-A020-C86CD2172E7C}" dt="2020-09-09T13:10:31.826" v="15"/>
          <ac:spMkLst>
            <pc:docMk/>
            <pc:sldMk cId="1621283944" sldId="310"/>
            <ac:spMk id="2" creationId="{A9231451-8907-724D-A76F-CE9906CC8694}"/>
          </ac:spMkLst>
        </pc:spChg>
        <pc:spChg chg="mod">
          <ac:chgData name="Carlos Guerrero Tomé" userId="efd7d1cb-5997-43f9-95f4-5e31d914ebbb" providerId="ADAL" clId="{54127A46-23CC-5D4B-A020-C86CD2172E7C}" dt="2020-09-09T13:10:31.826" v="15"/>
          <ac:spMkLst>
            <pc:docMk/>
            <pc:sldMk cId="1621283944" sldId="310"/>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464558081" sldId="311"/>
        </pc:sldMkLst>
        <pc:spChg chg="mod">
          <ac:chgData name="Carlos Guerrero Tomé" userId="efd7d1cb-5997-43f9-95f4-5e31d914ebbb" providerId="ADAL" clId="{54127A46-23CC-5D4B-A020-C86CD2172E7C}" dt="2020-09-09T13:10:31.826" v="15"/>
          <ac:spMkLst>
            <pc:docMk/>
            <pc:sldMk cId="464558081" sldId="311"/>
            <ac:spMk id="2" creationId="{843A2FE3-0290-AF4B-83FE-C3BB9FA1F32A}"/>
          </ac:spMkLst>
        </pc:spChg>
        <pc:spChg chg="mod">
          <ac:chgData name="Carlos Guerrero Tomé" userId="efd7d1cb-5997-43f9-95f4-5e31d914ebbb" providerId="ADAL" clId="{54127A46-23CC-5D4B-A020-C86CD2172E7C}" dt="2020-09-09T13:10:31.826" v="15"/>
          <ac:spMkLst>
            <pc:docMk/>
            <pc:sldMk cId="464558081" sldId="311"/>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1614024199" sldId="312"/>
        </pc:sldMkLst>
        <pc:spChg chg="mod">
          <ac:chgData name="Carlos Guerrero Tomé" userId="efd7d1cb-5997-43f9-95f4-5e31d914ebbb" providerId="ADAL" clId="{54127A46-23CC-5D4B-A020-C86CD2172E7C}" dt="2020-09-09T13:10:31.826" v="15"/>
          <ac:spMkLst>
            <pc:docMk/>
            <pc:sldMk cId="1614024199" sldId="312"/>
            <ac:spMk id="2" creationId="{0A43E5C0-A254-9340-AAA5-4AC13670D4E9}"/>
          </ac:spMkLst>
        </pc:spChg>
      </pc:sldChg>
      <pc:sldChg chg="modSp">
        <pc:chgData name="Carlos Guerrero Tomé" userId="efd7d1cb-5997-43f9-95f4-5e31d914ebbb" providerId="ADAL" clId="{54127A46-23CC-5D4B-A020-C86CD2172E7C}" dt="2020-09-09T13:10:31.826" v="15"/>
        <pc:sldMkLst>
          <pc:docMk/>
          <pc:sldMk cId="507066166" sldId="315"/>
        </pc:sldMkLst>
        <pc:spChg chg="mod">
          <ac:chgData name="Carlos Guerrero Tomé" userId="efd7d1cb-5997-43f9-95f4-5e31d914ebbb" providerId="ADAL" clId="{54127A46-23CC-5D4B-A020-C86CD2172E7C}" dt="2020-09-09T13:10:31.826" v="15"/>
          <ac:spMkLst>
            <pc:docMk/>
            <pc:sldMk cId="507066166" sldId="315"/>
            <ac:spMk id="2" creationId="{843A2FE3-0290-AF4B-83FE-C3BB9FA1F32A}"/>
          </ac:spMkLst>
        </pc:spChg>
        <pc:spChg chg="mod">
          <ac:chgData name="Carlos Guerrero Tomé" userId="efd7d1cb-5997-43f9-95f4-5e31d914ebbb" providerId="ADAL" clId="{54127A46-23CC-5D4B-A020-C86CD2172E7C}" dt="2020-09-09T13:10:31.826" v="15"/>
          <ac:spMkLst>
            <pc:docMk/>
            <pc:sldMk cId="507066166" sldId="315"/>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3716420830" sldId="316"/>
        </pc:sldMkLst>
        <pc:spChg chg="mod">
          <ac:chgData name="Carlos Guerrero Tomé" userId="efd7d1cb-5997-43f9-95f4-5e31d914ebbb" providerId="ADAL" clId="{54127A46-23CC-5D4B-A020-C86CD2172E7C}" dt="2020-09-09T13:10:31.826" v="15"/>
          <ac:spMkLst>
            <pc:docMk/>
            <pc:sldMk cId="3716420830" sldId="316"/>
            <ac:spMk id="2" creationId="{A9231451-8907-724D-A76F-CE9906CC8694}"/>
          </ac:spMkLst>
        </pc:spChg>
      </pc:sldChg>
      <pc:sldChg chg="modSp">
        <pc:chgData name="Carlos Guerrero Tomé" userId="efd7d1cb-5997-43f9-95f4-5e31d914ebbb" providerId="ADAL" clId="{54127A46-23CC-5D4B-A020-C86CD2172E7C}" dt="2020-09-09T13:10:31.826" v="15"/>
        <pc:sldMkLst>
          <pc:docMk/>
          <pc:sldMk cId="2572379679" sldId="317"/>
        </pc:sldMkLst>
        <pc:spChg chg="mod">
          <ac:chgData name="Carlos Guerrero Tomé" userId="efd7d1cb-5997-43f9-95f4-5e31d914ebbb" providerId="ADAL" clId="{54127A46-23CC-5D4B-A020-C86CD2172E7C}" dt="2020-09-09T13:10:31.826" v="15"/>
          <ac:spMkLst>
            <pc:docMk/>
            <pc:sldMk cId="2572379679" sldId="317"/>
            <ac:spMk id="2" creationId="{843A2FE3-0290-AF4B-83FE-C3BB9FA1F32A}"/>
          </ac:spMkLst>
        </pc:spChg>
        <pc:spChg chg="mod">
          <ac:chgData name="Carlos Guerrero Tomé" userId="efd7d1cb-5997-43f9-95f4-5e31d914ebbb" providerId="ADAL" clId="{54127A46-23CC-5D4B-A020-C86CD2172E7C}" dt="2020-09-09T13:10:31.826" v="15"/>
          <ac:spMkLst>
            <pc:docMk/>
            <pc:sldMk cId="2572379679" sldId="317"/>
            <ac:spMk id="3" creationId="{5F937BDE-40AE-2842-963F-88AF1C0D2DD0}"/>
          </ac:spMkLst>
        </pc:spChg>
      </pc:sldChg>
      <pc:sldChg chg="delSp delDesignElem">
        <pc:chgData name="Carlos Guerrero Tomé" userId="efd7d1cb-5997-43f9-95f4-5e31d914ebbb" providerId="ADAL" clId="{54127A46-23CC-5D4B-A020-C86CD2172E7C}" dt="2020-09-09T13:10:31.826" v="15"/>
        <pc:sldMkLst>
          <pc:docMk/>
          <pc:sldMk cId="1840610827" sldId="319"/>
        </pc:sldMkLst>
        <pc:spChg chg="del">
          <ac:chgData name="Carlos Guerrero Tomé" userId="efd7d1cb-5997-43f9-95f4-5e31d914ebbb" providerId="ADAL" clId="{54127A46-23CC-5D4B-A020-C86CD2172E7C}" dt="2020-09-09T13:10:31.826" v="15"/>
          <ac:spMkLst>
            <pc:docMk/>
            <pc:sldMk cId="1840610827" sldId="319"/>
            <ac:spMk id="8" creationId="{A4AC5506-6312-4701-8D3C-40187889A947}"/>
          </ac:spMkLst>
        </pc:spChg>
      </pc:sldChg>
      <pc:sldChg chg="modSp">
        <pc:chgData name="Carlos Guerrero Tomé" userId="efd7d1cb-5997-43f9-95f4-5e31d914ebbb" providerId="ADAL" clId="{54127A46-23CC-5D4B-A020-C86CD2172E7C}" dt="2020-09-09T13:10:31.826" v="15"/>
        <pc:sldMkLst>
          <pc:docMk/>
          <pc:sldMk cId="3352039426" sldId="320"/>
        </pc:sldMkLst>
        <pc:spChg chg="mod">
          <ac:chgData name="Carlos Guerrero Tomé" userId="efd7d1cb-5997-43f9-95f4-5e31d914ebbb" providerId="ADAL" clId="{54127A46-23CC-5D4B-A020-C86CD2172E7C}" dt="2020-09-09T13:10:31.826" v="15"/>
          <ac:spMkLst>
            <pc:docMk/>
            <pc:sldMk cId="3352039426" sldId="320"/>
            <ac:spMk id="2" creationId="{843A2FE3-0290-AF4B-83FE-C3BB9FA1F32A}"/>
          </ac:spMkLst>
        </pc:spChg>
        <pc:spChg chg="mod">
          <ac:chgData name="Carlos Guerrero Tomé" userId="efd7d1cb-5997-43f9-95f4-5e31d914ebbb" providerId="ADAL" clId="{54127A46-23CC-5D4B-A020-C86CD2172E7C}" dt="2020-09-09T13:10:31.826" v="15"/>
          <ac:spMkLst>
            <pc:docMk/>
            <pc:sldMk cId="3352039426" sldId="320"/>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2778300527" sldId="321"/>
        </pc:sldMkLst>
        <pc:spChg chg="mod">
          <ac:chgData name="Carlos Guerrero Tomé" userId="efd7d1cb-5997-43f9-95f4-5e31d914ebbb" providerId="ADAL" clId="{54127A46-23CC-5D4B-A020-C86CD2172E7C}" dt="2020-09-09T13:10:31.826" v="15"/>
          <ac:spMkLst>
            <pc:docMk/>
            <pc:sldMk cId="2778300527" sldId="321"/>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3572984099" sldId="322"/>
        </pc:sldMkLst>
        <pc:spChg chg="mod">
          <ac:chgData name="Carlos Guerrero Tomé" userId="efd7d1cb-5997-43f9-95f4-5e31d914ebbb" providerId="ADAL" clId="{54127A46-23CC-5D4B-A020-C86CD2172E7C}" dt="2020-09-09T13:10:31.826" v="15"/>
          <ac:spMkLst>
            <pc:docMk/>
            <pc:sldMk cId="3572984099" sldId="322"/>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2441675210" sldId="323"/>
        </pc:sldMkLst>
        <pc:spChg chg="mod">
          <ac:chgData name="Carlos Guerrero Tomé" userId="efd7d1cb-5997-43f9-95f4-5e31d914ebbb" providerId="ADAL" clId="{54127A46-23CC-5D4B-A020-C86CD2172E7C}" dt="2020-09-09T13:10:31.826" v="15"/>
          <ac:spMkLst>
            <pc:docMk/>
            <pc:sldMk cId="2441675210" sldId="323"/>
            <ac:spMk id="2" creationId="{8829D66A-1161-B74B-87EB-150558211812}"/>
          </ac:spMkLst>
        </pc:spChg>
      </pc:sldChg>
      <pc:sldChg chg="modSp">
        <pc:chgData name="Carlos Guerrero Tomé" userId="efd7d1cb-5997-43f9-95f4-5e31d914ebbb" providerId="ADAL" clId="{54127A46-23CC-5D4B-A020-C86CD2172E7C}" dt="2020-09-09T13:10:31.826" v="15"/>
        <pc:sldMkLst>
          <pc:docMk/>
          <pc:sldMk cId="4009976596" sldId="324"/>
        </pc:sldMkLst>
        <pc:spChg chg="mod">
          <ac:chgData name="Carlos Guerrero Tomé" userId="efd7d1cb-5997-43f9-95f4-5e31d914ebbb" providerId="ADAL" clId="{54127A46-23CC-5D4B-A020-C86CD2172E7C}" dt="2020-09-09T13:10:31.826" v="15"/>
          <ac:spMkLst>
            <pc:docMk/>
            <pc:sldMk cId="4009976596" sldId="324"/>
            <ac:spMk id="2" creationId="{8829D66A-1161-B74B-87EB-150558211812}"/>
          </ac:spMkLst>
        </pc:spChg>
        <pc:spChg chg="mod">
          <ac:chgData name="Carlos Guerrero Tomé" userId="efd7d1cb-5997-43f9-95f4-5e31d914ebbb" providerId="ADAL" clId="{54127A46-23CC-5D4B-A020-C86CD2172E7C}" dt="2020-09-09T13:10:31.826" v="15"/>
          <ac:spMkLst>
            <pc:docMk/>
            <pc:sldMk cId="4009976596" sldId="324"/>
            <ac:spMk id="3" creationId="{207BC28B-5CF6-7244-BE5E-5A5C59353C71}"/>
          </ac:spMkLst>
        </pc:spChg>
      </pc:sldChg>
      <pc:sldChg chg="modSp">
        <pc:chgData name="Carlos Guerrero Tomé" userId="efd7d1cb-5997-43f9-95f4-5e31d914ebbb" providerId="ADAL" clId="{54127A46-23CC-5D4B-A020-C86CD2172E7C}" dt="2020-09-09T13:10:31.826" v="15"/>
        <pc:sldMkLst>
          <pc:docMk/>
          <pc:sldMk cId="61753317" sldId="325"/>
        </pc:sldMkLst>
        <pc:spChg chg="mod">
          <ac:chgData name="Carlos Guerrero Tomé" userId="efd7d1cb-5997-43f9-95f4-5e31d914ebbb" providerId="ADAL" clId="{54127A46-23CC-5D4B-A020-C86CD2172E7C}" dt="2020-09-09T13:10:31.826" v="15"/>
          <ac:spMkLst>
            <pc:docMk/>
            <pc:sldMk cId="61753317" sldId="325"/>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628895993" sldId="326"/>
        </pc:sldMkLst>
        <pc:spChg chg="mod">
          <ac:chgData name="Carlos Guerrero Tomé" userId="efd7d1cb-5997-43f9-95f4-5e31d914ebbb" providerId="ADAL" clId="{54127A46-23CC-5D4B-A020-C86CD2172E7C}" dt="2020-09-09T13:10:31.826" v="15"/>
          <ac:spMkLst>
            <pc:docMk/>
            <pc:sldMk cId="628895993" sldId="326"/>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362899501" sldId="327"/>
        </pc:sldMkLst>
        <pc:spChg chg="mod">
          <ac:chgData name="Carlos Guerrero Tomé" userId="efd7d1cb-5997-43f9-95f4-5e31d914ebbb" providerId="ADAL" clId="{54127A46-23CC-5D4B-A020-C86CD2172E7C}" dt="2020-09-09T13:10:31.826" v="15"/>
          <ac:spMkLst>
            <pc:docMk/>
            <pc:sldMk cId="362899501" sldId="327"/>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3336475351" sldId="328"/>
        </pc:sldMkLst>
        <pc:spChg chg="mod">
          <ac:chgData name="Carlos Guerrero Tomé" userId="efd7d1cb-5997-43f9-95f4-5e31d914ebbb" providerId="ADAL" clId="{54127A46-23CC-5D4B-A020-C86CD2172E7C}" dt="2020-09-09T13:10:31.826" v="15"/>
          <ac:spMkLst>
            <pc:docMk/>
            <pc:sldMk cId="3336475351" sldId="328"/>
            <ac:spMk id="3" creationId="{1AF5014B-2B89-1E49-9377-19EFCDB53D5D}"/>
          </ac:spMkLst>
        </pc:spChg>
      </pc:sldChg>
      <pc:sldChg chg="modSp">
        <pc:chgData name="Carlos Guerrero Tomé" userId="efd7d1cb-5997-43f9-95f4-5e31d914ebbb" providerId="ADAL" clId="{54127A46-23CC-5D4B-A020-C86CD2172E7C}" dt="2020-09-09T13:10:31.826" v="15"/>
        <pc:sldMkLst>
          <pc:docMk/>
          <pc:sldMk cId="4292793052" sldId="330"/>
        </pc:sldMkLst>
        <pc:spChg chg="mod">
          <ac:chgData name="Carlos Guerrero Tomé" userId="efd7d1cb-5997-43f9-95f4-5e31d914ebbb" providerId="ADAL" clId="{54127A46-23CC-5D4B-A020-C86CD2172E7C}" dt="2020-09-09T13:10:31.826" v="15"/>
          <ac:spMkLst>
            <pc:docMk/>
            <pc:sldMk cId="4292793052" sldId="330"/>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4281806282" sldId="332"/>
        </pc:sldMkLst>
        <pc:spChg chg="mod">
          <ac:chgData name="Carlos Guerrero Tomé" userId="efd7d1cb-5997-43f9-95f4-5e31d914ebbb" providerId="ADAL" clId="{54127A46-23CC-5D4B-A020-C86CD2172E7C}" dt="2020-09-09T13:10:31.826" v="15"/>
          <ac:spMkLst>
            <pc:docMk/>
            <pc:sldMk cId="4281806282" sldId="332"/>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3284369886" sldId="333"/>
        </pc:sldMkLst>
        <pc:spChg chg="mod">
          <ac:chgData name="Carlos Guerrero Tomé" userId="efd7d1cb-5997-43f9-95f4-5e31d914ebbb" providerId="ADAL" clId="{54127A46-23CC-5D4B-A020-C86CD2172E7C}" dt="2020-09-09T13:10:31.826" v="15"/>
          <ac:spMkLst>
            <pc:docMk/>
            <pc:sldMk cId="3284369886" sldId="333"/>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2253602947" sldId="334"/>
        </pc:sldMkLst>
        <pc:spChg chg="mod">
          <ac:chgData name="Carlos Guerrero Tomé" userId="efd7d1cb-5997-43f9-95f4-5e31d914ebbb" providerId="ADAL" clId="{54127A46-23CC-5D4B-A020-C86CD2172E7C}" dt="2020-09-09T13:10:31.826" v="15"/>
          <ac:spMkLst>
            <pc:docMk/>
            <pc:sldMk cId="2253602947" sldId="334"/>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2748216914" sldId="335"/>
        </pc:sldMkLst>
        <pc:spChg chg="mod">
          <ac:chgData name="Carlos Guerrero Tomé" userId="efd7d1cb-5997-43f9-95f4-5e31d914ebbb" providerId="ADAL" clId="{54127A46-23CC-5D4B-A020-C86CD2172E7C}" dt="2020-09-09T13:10:31.826" v="15"/>
          <ac:spMkLst>
            <pc:docMk/>
            <pc:sldMk cId="2748216914" sldId="335"/>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331445608" sldId="336"/>
        </pc:sldMkLst>
        <pc:spChg chg="mod">
          <ac:chgData name="Carlos Guerrero Tomé" userId="efd7d1cb-5997-43f9-95f4-5e31d914ebbb" providerId="ADAL" clId="{54127A46-23CC-5D4B-A020-C86CD2172E7C}" dt="2020-09-09T13:10:31.826" v="15"/>
          <ac:spMkLst>
            <pc:docMk/>
            <pc:sldMk cId="331445608" sldId="336"/>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44892427" sldId="337"/>
        </pc:sldMkLst>
        <pc:spChg chg="mod">
          <ac:chgData name="Carlos Guerrero Tomé" userId="efd7d1cb-5997-43f9-95f4-5e31d914ebbb" providerId="ADAL" clId="{54127A46-23CC-5D4B-A020-C86CD2172E7C}" dt="2020-09-09T13:10:31.826" v="15"/>
          <ac:spMkLst>
            <pc:docMk/>
            <pc:sldMk cId="44892427" sldId="337"/>
            <ac:spMk id="2" creationId="{947EF211-5794-D748-9545-9B8C46CEE7CB}"/>
          </ac:spMkLst>
        </pc:spChg>
      </pc:sldChg>
      <pc:sldChg chg="modSp">
        <pc:chgData name="Carlos Guerrero Tomé" userId="efd7d1cb-5997-43f9-95f4-5e31d914ebbb" providerId="ADAL" clId="{54127A46-23CC-5D4B-A020-C86CD2172E7C}" dt="2020-09-09T13:10:31.826" v="15"/>
        <pc:sldMkLst>
          <pc:docMk/>
          <pc:sldMk cId="3681659322" sldId="338"/>
        </pc:sldMkLst>
        <pc:spChg chg="mod">
          <ac:chgData name="Carlos Guerrero Tomé" userId="efd7d1cb-5997-43f9-95f4-5e31d914ebbb" providerId="ADAL" clId="{54127A46-23CC-5D4B-A020-C86CD2172E7C}" dt="2020-09-09T13:10:31.826" v="15"/>
          <ac:spMkLst>
            <pc:docMk/>
            <pc:sldMk cId="3681659322" sldId="338"/>
            <ac:spMk id="2" creationId="{8829D66A-1161-B74B-87EB-150558211812}"/>
          </ac:spMkLst>
        </pc:spChg>
      </pc:sldChg>
      <pc:sldChg chg="modSp">
        <pc:chgData name="Carlos Guerrero Tomé" userId="efd7d1cb-5997-43f9-95f4-5e31d914ebbb" providerId="ADAL" clId="{54127A46-23CC-5D4B-A020-C86CD2172E7C}" dt="2020-09-09T13:10:31.826" v="15"/>
        <pc:sldMkLst>
          <pc:docMk/>
          <pc:sldMk cId="2100959257" sldId="345"/>
        </pc:sldMkLst>
        <pc:spChg chg="mod">
          <ac:chgData name="Carlos Guerrero Tomé" userId="efd7d1cb-5997-43f9-95f4-5e31d914ebbb" providerId="ADAL" clId="{54127A46-23CC-5D4B-A020-C86CD2172E7C}" dt="2020-09-09T13:10:31.826" v="15"/>
          <ac:spMkLst>
            <pc:docMk/>
            <pc:sldMk cId="2100959257" sldId="345"/>
            <ac:spMk id="2" creationId="{8829D66A-1161-B74B-87EB-150558211812}"/>
          </ac:spMkLst>
        </pc:spChg>
      </pc:sldChg>
      <pc:sldChg chg="modSp">
        <pc:chgData name="Carlos Guerrero Tomé" userId="efd7d1cb-5997-43f9-95f4-5e31d914ebbb" providerId="ADAL" clId="{54127A46-23CC-5D4B-A020-C86CD2172E7C}" dt="2020-09-09T13:10:31.826" v="15"/>
        <pc:sldMkLst>
          <pc:docMk/>
          <pc:sldMk cId="3360395574" sldId="347"/>
        </pc:sldMkLst>
        <pc:spChg chg="mod">
          <ac:chgData name="Carlos Guerrero Tomé" userId="efd7d1cb-5997-43f9-95f4-5e31d914ebbb" providerId="ADAL" clId="{54127A46-23CC-5D4B-A020-C86CD2172E7C}" dt="2020-09-09T13:10:31.826" v="15"/>
          <ac:spMkLst>
            <pc:docMk/>
            <pc:sldMk cId="3360395574" sldId="347"/>
            <ac:spMk id="2" creationId="{8829D66A-1161-B74B-87EB-150558211812}"/>
          </ac:spMkLst>
        </pc:spChg>
      </pc:sldChg>
      <pc:sldChg chg="modSp">
        <pc:chgData name="Carlos Guerrero Tomé" userId="efd7d1cb-5997-43f9-95f4-5e31d914ebbb" providerId="ADAL" clId="{54127A46-23CC-5D4B-A020-C86CD2172E7C}" dt="2020-09-09T13:10:31.826" v="15"/>
        <pc:sldMkLst>
          <pc:docMk/>
          <pc:sldMk cId="3674608876" sldId="348"/>
        </pc:sldMkLst>
        <pc:spChg chg="mod">
          <ac:chgData name="Carlos Guerrero Tomé" userId="efd7d1cb-5997-43f9-95f4-5e31d914ebbb" providerId="ADAL" clId="{54127A46-23CC-5D4B-A020-C86CD2172E7C}" dt="2020-09-09T13:10:31.826" v="15"/>
          <ac:spMkLst>
            <pc:docMk/>
            <pc:sldMk cId="3674608876" sldId="348"/>
            <ac:spMk id="2" creationId="{8829D66A-1161-B74B-87EB-150558211812}"/>
          </ac:spMkLst>
        </pc:spChg>
      </pc:sldChg>
      <pc:sldChg chg="modSp">
        <pc:chgData name="Carlos Guerrero Tomé" userId="efd7d1cb-5997-43f9-95f4-5e31d914ebbb" providerId="ADAL" clId="{54127A46-23CC-5D4B-A020-C86CD2172E7C}" dt="2020-09-09T13:10:31.826" v="15"/>
        <pc:sldMkLst>
          <pc:docMk/>
          <pc:sldMk cId="2233844615" sldId="349"/>
        </pc:sldMkLst>
        <pc:spChg chg="mod">
          <ac:chgData name="Carlos Guerrero Tomé" userId="efd7d1cb-5997-43f9-95f4-5e31d914ebbb" providerId="ADAL" clId="{54127A46-23CC-5D4B-A020-C86CD2172E7C}" dt="2020-09-09T13:10:31.826" v="15"/>
          <ac:spMkLst>
            <pc:docMk/>
            <pc:sldMk cId="2233844615" sldId="349"/>
            <ac:spMk id="2" creationId="{843A2FE3-0290-AF4B-83FE-C3BB9FA1F32A}"/>
          </ac:spMkLst>
        </pc:spChg>
        <pc:spChg chg="mod">
          <ac:chgData name="Carlos Guerrero Tomé" userId="efd7d1cb-5997-43f9-95f4-5e31d914ebbb" providerId="ADAL" clId="{54127A46-23CC-5D4B-A020-C86CD2172E7C}" dt="2020-09-09T13:10:31.826" v="15"/>
          <ac:spMkLst>
            <pc:docMk/>
            <pc:sldMk cId="2233844615" sldId="349"/>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3923264151" sldId="361"/>
        </pc:sldMkLst>
        <pc:spChg chg="mod">
          <ac:chgData name="Carlos Guerrero Tomé" userId="efd7d1cb-5997-43f9-95f4-5e31d914ebbb" providerId="ADAL" clId="{54127A46-23CC-5D4B-A020-C86CD2172E7C}" dt="2020-09-09T13:10:31.826" v="15"/>
          <ac:spMkLst>
            <pc:docMk/>
            <pc:sldMk cId="3923264151" sldId="361"/>
            <ac:spMk id="2" creationId="{843A2FE3-0290-AF4B-83FE-C3BB9FA1F32A}"/>
          </ac:spMkLst>
        </pc:spChg>
        <pc:spChg chg="mod">
          <ac:chgData name="Carlos Guerrero Tomé" userId="efd7d1cb-5997-43f9-95f4-5e31d914ebbb" providerId="ADAL" clId="{54127A46-23CC-5D4B-A020-C86CD2172E7C}" dt="2020-09-09T13:10:31.826" v="15"/>
          <ac:spMkLst>
            <pc:docMk/>
            <pc:sldMk cId="3923264151" sldId="361"/>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3547159760" sldId="362"/>
        </pc:sldMkLst>
        <pc:spChg chg="mod">
          <ac:chgData name="Carlos Guerrero Tomé" userId="efd7d1cb-5997-43f9-95f4-5e31d914ebbb" providerId="ADAL" clId="{54127A46-23CC-5D4B-A020-C86CD2172E7C}" dt="2020-09-09T13:10:31.826" v="15"/>
          <ac:spMkLst>
            <pc:docMk/>
            <pc:sldMk cId="3547159760" sldId="362"/>
            <ac:spMk id="2" creationId="{843A2FE3-0290-AF4B-83FE-C3BB9FA1F32A}"/>
          </ac:spMkLst>
        </pc:spChg>
        <pc:spChg chg="mod">
          <ac:chgData name="Carlos Guerrero Tomé" userId="efd7d1cb-5997-43f9-95f4-5e31d914ebbb" providerId="ADAL" clId="{54127A46-23CC-5D4B-A020-C86CD2172E7C}" dt="2020-09-09T13:10:31.826" v="15"/>
          <ac:spMkLst>
            <pc:docMk/>
            <pc:sldMk cId="3547159760" sldId="362"/>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2533398710" sldId="363"/>
        </pc:sldMkLst>
        <pc:spChg chg="mod">
          <ac:chgData name="Carlos Guerrero Tomé" userId="efd7d1cb-5997-43f9-95f4-5e31d914ebbb" providerId="ADAL" clId="{54127A46-23CC-5D4B-A020-C86CD2172E7C}" dt="2020-09-09T13:10:31.826" v="15"/>
          <ac:spMkLst>
            <pc:docMk/>
            <pc:sldMk cId="2533398710" sldId="363"/>
            <ac:spMk id="2" creationId="{843A2FE3-0290-AF4B-83FE-C3BB9FA1F32A}"/>
          </ac:spMkLst>
        </pc:spChg>
        <pc:spChg chg="mod">
          <ac:chgData name="Carlos Guerrero Tomé" userId="efd7d1cb-5997-43f9-95f4-5e31d914ebbb" providerId="ADAL" clId="{54127A46-23CC-5D4B-A020-C86CD2172E7C}" dt="2020-09-09T13:10:31.826" v="15"/>
          <ac:spMkLst>
            <pc:docMk/>
            <pc:sldMk cId="2533398710" sldId="363"/>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2186895045" sldId="365"/>
        </pc:sldMkLst>
        <pc:spChg chg="mod">
          <ac:chgData name="Carlos Guerrero Tomé" userId="efd7d1cb-5997-43f9-95f4-5e31d914ebbb" providerId="ADAL" clId="{54127A46-23CC-5D4B-A020-C86CD2172E7C}" dt="2020-09-09T13:10:31.826" v="15"/>
          <ac:spMkLst>
            <pc:docMk/>
            <pc:sldMk cId="2186895045" sldId="365"/>
            <ac:spMk id="2" creationId="{2126C659-94B5-7D40-81C8-4915272CD263}"/>
          </ac:spMkLst>
        </pc:spChg>
        <pc:spChg chg="mod">
          <ac:chgData name="Carlos Guerrero Tomé" userId="efd7d1cb-5997-43f9-95f4-5e31d914ebbb" providerId="ADAL" clId="{54127A46-23CC-5D4B-A020-C86CD2172E7C}" dt="2020-09-09T13:10:31.826" v="15"/>
          <ac:spMkLst>
            <pc:docMk/>
            <pc:sldMk cId="2186895045" sldId="365"/>
            <ac:spMk id="3" creationId="{90512ADE-99C9-8F49-902A-DC17DBEE6DD4}"/>
          </ac:spMkLst>
        </pc:spChg>
      </pc:sldChg>
      <pc:sldChg chg="modSp">
        <pc:chgData name="Carlos Guerrero Tomé" userId="efd7d1cb-5997-43f9-95f4-5e31d914ebbb" providerId="ADAL" clId="{54127A46-23CC-5D4B-A020-C86CD2172E7C}" dt="2020-09-09T13:10:31.826" v="15"/>
        <pc:sldMkLst>
          <pc:docMk/>
          <pc:sldMk cId="3939454656" sldId="366"/>
        </pc:sldMkLst>
        <pc:spChg chg="mod">
          <ac:chgData name="Carlos Guerrero Tomé" userId="efd7d1cb-5997-43f9-95f4-5e31d914ebbb" providerId="ADAL" clId="{54127A46-23CC-5D4B-A020-C86CD2172E7C}" dt="2020-09-09T13:10:31.826" v="15"/>
          <ac:spMkLst>
            <pc:docMk/>
            <pc:sldMk cId="3939454656" sldId="366"/>
            <ac:spMk id="2" creationId="{BD729368-083F-0E41-BE70-AE1D0D4B9540}"/>
          </ac:spMkLst>
        </pc:spChg>
      </pc:sldChg>
      <pc:sldChg chg="modSp">
        <pc:chgData name="Carlos Guerrero Tomé" userId="efd7d1cb-5997-43f9-95f4-5e31d914ebbb" providerId="ADAL" clId="{54127A46-23CC-5D4B-A020-C86CD2172E7C}" dt="2020-09-09T13:10:31.826" v="15"/>
        <pc:sldMkLst>
          <pc:docMk/>
          <pc:sldMk cId="3343467471" sldId="367"/>
        </pc:sldMkLst>
        <pc:spChg chg="mod">
          <ac:chgData name="Carlos Guerrero Tomé" userId="efd7d1cb-5997-43f9-95f4-5e31d914ebbb" providerId="ADAL" clId="{54127A46-23CC-5D4B-A020-C86CD2172E7C}" dt="2020-09-09T13:10:31.826" v="15"/>
          <ac:spMkLst>
            <pc:docMk/>
            <pc:sldMk cId="3343467471" sldId="367"/>
            <ac:spMk id="2" creationId="{BD729368-083F-0E41-BE70-AE1D0D4B9540}"/>
          </ac:spMkLst>
        </pc:spChg>
      </pc:sldChg>
      <pc:sldChg chg="modSp">
        <pc:chgData name="Carlos Guerrero Tomé" userId="efd7d1cb-5997-43f9-95f4-5e31d914ebbb" providerId="ADAL" clId="{54127A46-23CC-5D4B-A020-C86CD2172E7C}" dt="2020-09-09T13:10:31.826" v="15"/>
        <pc:sldMkLst>
          <pc:docMk/>
          <pc:sldMk cId="1087028082" sldId="368"/>
        </pc:sldMkLst>
        <pc:spChg chg="mod">
          <ac:chgData name="Carlos Guerrero Tomé" userId="efd7d1cb-5997-43f9-95f4-5e31d914ebbb" providerId="ADAL" clId="{54127A46-23CC-5D4B-A020-C86CD2172E7C}" dt="2020-09-09T13:10:31.826" v="15"/>
          <ac:spMkLst>
            <pc:docMk/>
            <pc:sldMk cId="1087028082" sldId="368"/>
            <ac:spMk id="2" creationId="{8084A87F-323E-0441-B022-ED4E2AF9C8A3}"/>
          </ac:spMkLst>
        </pc:spChg>
      </pc:sldChg>
      <pc:sldChg chg="modSp">
        <pc:chgData name="Carlos Guerrero Tomé" userId="efd7d1cb-5997-43f9-95f4-5e31d914ebbb" providerId="ADAL" clId="{54127A46-23CC-5D4B-A020-C86CD2172E7C}" dt="2020-09-09T13:10:31.826" v="15"/>
        <pc:sldMkLst>
          <pc:docMk/>
          <pc:sldMk cId="388703253" sldId="369"/>
        </pc:sldMkLst>
        <pc:spChg chg="mod">
          <ac:chgData name="Carlos Guerrero Tomé" userId="efd7d1cb-5997-43f9-95f4-5e31d914ebbb" providerId="ADAL" clId="{54127A46-23CC-5D4B-A020-C86CD2172E7C}" dt="2020-09-09T13:10:31.826" v="15"/>
          <ac:spMkLst>
            <pc:docMk/>
            <pc:sldMk cId="388703253" sldId="369"/>
            <ac:spMk id="2" creationId="{8829D66A-1161-B74B-87EB-150558211812}"/>
          </ac:spMkLst>
        </pc:spChg>
      </pc:sldChg>
      <pc:sldChg chg="modSp">
        <pc:chgData name="Carlos Guerrero Tomé" userId="efd7d1cb-5997-43f9-95f4-5e31d914ebbb" providerId="ADAL" clId="{54127A46-23CC-5D4B-A020-C86CD2172E7C}" dt="2020-09-09T13:10:31.826" v="15"/>
        <pc:sldMkLst>
          <pc:docMk/>
          <pc:sldMk cId="1815599852" sldId="370"/>
        </pc:sldMkLst>
        <pc:spChg chg="mod">
          <ac:chgData name="Carlos Guerrero Tomé" userId="efd7d1cb-5997-43f9-95f4-5e31d914ebbb" providerId="ADAL" clId="{54127A46-23CC-5D4B-A020-C86CD2172E7C}" dt="2020-09-09T13:10:31.826" v="15"/>
          <ac:spMkLst>
            <pc:docMk/>
            <pc:sldMk cId="1815599852" sldId="370"/>
            <ac:spMk id="2" creationId="{B171062C-BB3C-5349-A9FF-1C1232CF0CD1}"/>
          </ac:spMkLst>
        </pc:spChg>
        <pc:spChg chg="mod">
          <ac:chgData name="Carlos Guerrero Tomé" userId="efd7d1cb-5997-43f9-95f4-5e31d914ebbb" providerId="ADAL" clId="{54127A46-23CC-5D4B-A020-C86CD2172E7C}" dt="2020-09-09T13:10:31.826" v="15"/>
          <ac:spMkLst>
            <pc:docMk/>
            <pc:sldMk cId="1815599852" sldId="370"/>
            <ac:spMk id="3" creationId="{164B764B-DDBE-3742-8974-E9F8609FCC66}"/>
          </ac:spMkLst>
        </pc:spChg>
      </pc:sldChg>
      <pc:sldChg chg="modSp">
        <pc:chgData name="Carlos Guerrero Tomé" userId="efd7d1cb-5997-43f9-95f4-5e31d914ebbb" providerId="ADAL" clId="{54127A46-23CC-5D4B-A020-C86CD2172E7C}" dt="2020-09-09T13:10:31.826" v="15"/>
        <pc:sldMkLst>
          <pc:docMk/>
          <pc:sldMk cId="1092568588" sldId="371"/>
        </pc:sldMkLst>
        <pc:spChg chg="mod">
          <ac:chgData name="Carlos Guerrero Tomé" userId="efd7d1cb-5997-43f9-95f4-5e31d914ebbb" providerId="ADAL" clId="{54127A46-23CC-5D4B-A020-C86CD2172E7C}" dt="2020-09-09T13:10:31.826" v="15"/>
          <ac:spMkLst>
            <pc:docMk/>
            <pc:sldMk cId="1092568588" sldId="371"/>
            <ac:spMk id="2" creationId="{8084A87F-323E-0441-B022-ED4E2AF9C8A3}"/>
          </ac:spMkLst>
        </pc:spChg>
      </pc:sldChg>
      <pc:sldChg chg="modSp">
        <pc:chgData name="Carlos Guerrero Tomé" userId="efd7d1cb-5997-43f9-95f4-5e31d914ebbb" providerId="ADAL" clId="{54127A46-23CC-5D4B-A020-C86CD2172E7C}" dt="2020-09-09T13:10:31.826" v="15"/>
        <pc:sldMkLst>
          <pc:docMk/>
          <pc:sldMk cId="3092808167" sldId="372"/>
        </pc:sldMkLst>
        <pc:spChg chg="mod">
          <ac:chgData name="Carlos Guerrero Tomé" userId="efd7d1cb-5997-43f9-95f4-5e31d914ebbb" providerId="ADAL" clId="{54127A46-23CC-5D4B-A020-C86CD2172E7C}" dt="2020-09-09T13:10:31.826" v="15"/>
          <ac:spMkLst>
            <pc:docMk/>
            <pc:sldMk cId="3092808167" sldId="372"/>
            <ac:spMk id="2" creationId="{8084A87F-323E-0441-B022-ED4E2AF9C8A3}"/>
          </ac:spMkLst>
        </pc:spChg>
      </pc:sldChg>
      <pc:sldChg chg="modSp">
        <pc:chgData name="Carlos Guerrero Tomé" userId="efd7d1cb-5997-43f9-95f4-5e31d914ebbb" providerId="ADAL" clId="{54127A46-23CC-5D4B-A020-C86CD2172E7C}" dt="2020-09-09T13:10:31.826" v="15"/>
        <pc:sldMkLst>
          <pc:docMk/>
          <pc:sldMk cId="2918583531" sldId="373"/>
        </pc:sldMkLst>
        <pc:spChg chg="mod">
          <ac:chgData name="Carlos Guerrero Tomé" userId="efd7d1cb-5997-43f9-95f4-5e31d914ebbb" providerId="ADAL" clId="{54127A46-23CC-5D4B-A020-C86CD2172E7C}" dt="2020-09-09T13:10:31.826" v="15"/>
          <ac:spMkLst>
            <pc:docMk/>
            <pc:sldMk cId="2918583531" sldId="373"/>
            <ac:spMk id="2" creationId="{8084A87F-323E-0441-B022-ED4E2AF9C8A3}"/>
          </ac:spMkLst>
        </pc:spChg>
      </pc:sldChg>
      <pc:sldChg chg="modSp">
        <pc:chgData name="Carlos Guerrero Tomé" userId="efd7d1cb-5997-43f9-95f4-5e31d914ebbb" providerId="ADAL" clId="{54127A46-23CC-5D4B-A020-C86CD2172E7C}" dt="2020-09-09T13:10:31.826" v="15"/>
        <pc:sldMkLst>
          <pc:docMk/>
          <pc:sldMk cId="1463044039" sldId="378"/>
        </pc:sldMkLst>
        <pc:spChg chg="mod">
          <ac:chgData name="Carlos Guerrero Tomé" userId="efd7d1cb-5997-43f9-95f4-5e31d914ebbb" providerId="ADAL" clId="{54127A46-23CC-5D4B-A020-C86CD2172E7C}" dt="2020-09-09T13:10:31.826" v="15"/>
          <ac:spMkLst>
            <pc:docMk/>
            <pc:sldMk cId="1463044039" sldId="378"/>
            <ac:spMk id="2" creationId="{843A2FE3-0290-AF4B-83FE-C3BB9FA1F32A}"/>
          </ac:spMkLst>
        </pc:spChg>
        <pc:spChg chg="mod">
          <ac:chgData name="Carlos Guerrero Tomé" userId="efd7d1cb-5997-43f9-95f4-5e31d914ebbb" providerId="ADAL" clId="{54127A46-23CC-5D4B-A020-C86CD2172E7C}" dt="2020-09-09T13:10:31.826" v="15"/>
          <ac:spMkLst>
            <pc:docMk/>
            <pc:sldMk cId="1463044039" sldId="378"/>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2606742132" sldId="379"/>
        </pc:sldMkLst>
        <pc:spChg chg="mod">
          <ac:chgData name="Carlos Guerrero Tomé" userId="efd7d1cb-5997-43f9-95f4-5e31d914ebbb" providerId="ADAL" clId="{54127A46-23CC-5D4B-A020-C86CD2172E7C}" dt="2020-09-09T13:10:31.826" v="15"/>
          <ac:spMkLst>
            <pc:docMk/>
            <pc:sldMk cId="2606742132" sldId="379"/>
            <ac:spMk id="2" creationId="{843A2FE3-0290-AF4B-83FE-C3BB9FA1F32A}"/>
          </ac:spMkLst>
        </pc:spChg>
        <pc:spChg chg="mod">
          <ac:chgData name="Carlos Guerrero Tomé" userId="efd7d1cb-5997-43f9-95f4-5e31d914ebbb" providerId="ADAL" clId="{54127A46-23CC-5D4B-A020-C86CD2172E7C}" dt="2020-09-09T13:10:31.826" v="15"/>
          <ac:spMkLst>
            <pc:docMk/>
            <pc:sldMk cId="2606742132" sldId="379"/>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1033395677" sldId="380"/>
        </pc:sldMkLst>
        <pc:spChg chg="mod">
          <ac:chgData name="Carlos Guerrero Tomé" userId="efd7d1cb-5997-43f9-95f4-5e31d914ebbb" providerId="ADAL" clId="{54127A46-23CC-5D4B-A020-C86CD2172E7C}" dt="2020-09-09T13:10:31.826" v="15"/>
          <ac:spMkLst>
            <pc:docMk/>
            <pc:sldMk cId="1033395677" sldId="380"/>
            <ac:spMk id="2" creationId="{E11A53D5-4A79-4A4F-9A85-D9C61354EFC2}"/>
          </ac:spMkLst>
        </pc:spChg>
        <pc:spChg chg="mod">
          <ac:chgData name="Carlos Guerrero Tomé" userId="efd7d1cb-5997-43f9-95f4-5e31d914ebbb" providerId="ADAL" clId="{54127A46-23CC-5D4B-A020-C86CD2172E7C}" dt="2020-09-09T13:10:31.826" v="15"/>
          <ac:spMkLst>
            <pc:docMk/>
            <pc:sldMk cId="1033395677" sldId="380"/>
            <ac:spMk id="3" creationId="{80307817-40E6-7846-948F-DEAD307776A4}"/>
          </ac:spMkLst>
        </pc:spChg>
      </pc:sldChg>
      <pc:sldChg chg="modSp">
        <pc:chgData name="Carlos Guerrero Tomé" userId="efd7d1cb-5997-43f9-95f4-5e31d914ebbb" providerId="ADAL" clId="{54127A46-23CC-5D4B-A020-C86CD2172E7C}" dt="2020-09-09T13:10:31.826" v="15"/>
        <pc:sldMkLst>
          <pc:docMk/>
          <pc:sldMk cId="2403146244" sldId="384"/>
        </pc:sldMkLst>
        <pc:spChg chg="mod">
          <ac:chgData name="Carlos Guerrero Tomé" userId="efd7d1cb-5997-43f9-95f4-5e31d914ebbb" providerId="ADAL" clId="{54127A46-23CC-5D4B-A020-C86CD2172E7C}" dt="2020-09-09T13:10:31.826" v="15"/>
          <ac:spMkLst>
            <pc:docMk/>
            <pc:sldMk cId="2403146244" sldId="384"/>
            <ac:spMk id="2" creationId="{843A2FE3-0290-AF4B-83FE-C3BB9FA1F32A}"/>
          </ac:spMkLst>
        </pc:spChg>
        <pc:spChg chg="mod">
          <ac:chgData name="Carlos Guerrero Tomé" userId="efd7d1cb-5997-43f9-95f4-5e31d914ebbb" providerId="ADAL" clId="{54127A46-23CC-5D4B-A020-C86CD2172E7C}" dt="2020-09-09T13:10:31.826" v="15"/>
          <ac:spMkLst>
            <pc:docMk/>
            <pc:sldMk cId="2403146244" sldId="384"/>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754316405" sldId="385"/>
        </pc:sldMkLst>
        <pc:spChg chg="mod">
          <ac:chgData name="Carlos Guerrero Tomé" userId="efd7d1cb-5997-43f9-95f4-5e31d914ebbb" providerId="ADAL" clId="{54127A46-23CC-5D4B-A020-C86CD2172E7C}" dt="2020-09-09T13:10:31.826" v="15"/>
          <ac:spMkLst>
            <pc:docMk/>
            <pc:sldMk cId="754316405" sldId="385"/>
            <ac:spMk id="2" creationId="{25FE4C00-266B-8B48-89AA-375548F0736D}"/>
          </ac:spMkLst>
        </pc:spChg>
        <pc:spChg chg="mod">
          <ac:chgData name="Carlos Guerrero Tomé" userId="efd7d1cb-5997-43f9-95f4-5e31d914ebbb" providerId="ADAL" clId="{54127A46-23CC-5D4B-A020-C86CD2172E7C}" dt="2020-09-09T13:10:31.826" v="15"/>
          <ac:spMkLst>
            <pc:docMk/>
            <pc:sldMk cId="754316405" sldId="385"/>
            <ac:spMk id="3" creationId="{E2A7D995-0585-4143-836D-CD0051072E42}"/>
          </ac:spMkLst>
        </pc:spChg>
      </pc:sldChg>
      <pc:sldChg chg="modSp">
        <pc:chgData name="Carlos Guerrero Tomé" userId="efd7d1cb-5997-43f9-95f4-5e31d914ebbb" providerId="ADAL" clId="{54127A46-23CC-5D4B-A020-C86CD2172E7C}" dt="2020-09-09T13:10:31.826" v="15"/>
        <pc:sldMkLst>
          <pc:docMk/>
          <pc:sldMk cId="433140500" sldId="387"/>
        </pc:sldMkLst>
        <pc:spChg chg="mod">
          <ac:chgData name="Carlos Guerrero Tomé" userId="efd7d1cb-5997-43f9-95f4-5e31d914ebbb" providerId="ADAL" clId="{54127A46-23CC-5D4B-A020-C86CD2172E7C}" dt="2020-09-09T13:10:31.826" v="15"/>
          <ac:spMkLst>
            <pc:docMk/>
            <pc:sldMk cId="433140500" sldId="387"/>
            <ac:spMk id="2" creationId="{843A2FE3-0290-AF4B-83FE-C3BB9FA1F32A}"/>
          </ac:spMkLst>
        </pc:spChg>
        <pc:spChg chg="mod">
          <ac:chgData name="Carlos Guerrero Tomé" userId="efd7d1cb-5997-43f9-95f4-5e31d914ebbb" providerId="ADAL" clId="{54127A46-23CC-5D4B-A020-C86CD2172E7C}" dt="2020-09-09T13:10:31.826" v="15"/>
          <ac:spMkLst>
            <pc:docMk/>
            <pc:sldMk cId="433140500" sldId="387"/>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4174756409" sldId="392"/>
        </pc:sldMkLst>
        <pc:spChg chg="mod">
          <ac:chgData name="Carlos Guerrero Tomé" userId="efd7d1cb-5997-43f9-95f4-5e31d914ebbb" providerId="ADAL" clId="{54127A46-23CC-5D4B-A020-C86CD2172E7C}" dt="2020-09-09T13:10:31.826" v="15"/>
          <ac:spMkLst>
            <pc:docMk/>
            <pc:sldMk cId="4174756409" sldId="392"/>
            <ac:spMk id="2" creationId="{843A2FE3-0290-AF4B-83FE-C3BB9FA1F32A}"/>
          </ac:spMkLst>
        </pc:spChg>
        <pc:spChg chg="mod">
          <ac:chgData name="Carlos Guerrero Tomé" userId="efd7d1cb-5997-43f9-95f4-5e31d914ebbb" providerId="ADAL" clId="{54127A46-23CC-5D4B-A020-C86CD2172E7C}" dt="2020-09-09T13:10:31.826" v="15"/>
          <ac:spMkLst>
            <pc:docMk/>
            <pc:sldMk cId="4174756409" sldId="392"/>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1787046609" sldId="393"/>
        </pc:sldMkLst>
        <pc:spChg chg="mod">
          <ac:chgData name="Carlos Guerrero Tomé" userId="efd7d1cb-5997-43f9-95f4-5e31d914ebbb" providerId="ADAL" clId="{54127A46-23CC-5D4B-A020-C86CD2172E7C}" dt="2020-09-09T13:10:31.826" v="15"/>
          <ac:spMkLst>
            <pc:docMk/>
            <pc:sldMk cId="1787046609" sldId="393"/>
            <ac:spMk id="2" creationId="{843A2FE3-0290-AF4B-83FE-C3BB9FA1F32A}"/>
          </ac:spMkLst>
        </pc:spChg>
      </pc:sldChg>
      <pc:sldChg chg="modSp">
        <pc:chgData name="Carlos Guerrero Tomé" userId="efd7d1cb-5997-43f9-95f4-5e31d914ebbb" providerId="ADAL" clId="{54127A46-23CC-5D4B-A020-C86CD2172E7C}" dt="2020-09-09T13:10:31.826" v="15"/>
        <pc:sldMkLst>
          <pc:docMk/>
          <pc:sldMk cId="445855288" sldId="394"/>
        </pc:sldMkLst>
        <pc:spChg chg="mod">
          <ac:chgData name="Carlos Guerrero Tomé" userId="efd7d1cb-5997-43f9-95f4-5e31d914ebbb" providerId="ADAL" clId="{54127A46-23CC-5D4B-A020-C86CD2172E7C}" dt="2020-09-09T13:10:31.826" v="15"/>
          <ac:spMkLst>
            <pc:docMk/>
            <pc:sldMk cId="445855288" sldId="394"/>
            <ac:spMk id="2" creationId="{EB71FD74-13C9-9F49-9179-7EE6886DC715}"/>
          </ac:spMkLst>
        </pc:spChg>
        <pc:spChg chg="mod">
          <ac:chgData name="Carlos Guerrero Tomé" userId="efd7d1cb-5997-43f9-95f4-5e31d914ebbb" providerId="ADAL" clId="{54127A46-23CC-5D4B-A020-C86CD2172E7C}" dt="2020-09-09T13:10:31.826" v="15"/>
          <ac:spMkLst>
            <pc:docMk/>
            <pc:sldMk cId="445855288" sldId="394"/>
            <ac:spMk id="3" creationId="{68F0F63C-4D7C-1C48-97EA-043C52E0C277}"/>
          </ac:spMkLst>
        </pc:spChg>
      </pc:sldChg>
      <pc:sldChg chg="modSp">
        <pc:chgData name="Carlos Guerrero Tomé" userId="efd7d1cb-5997-43f9-95f4-5e31d914ebbb" providerId="ADAL" clId="{54127A46-23CC-5D4B-A020-C86CD2172E7C}" dt="2020-09-09T13:10:31.826" v="15"/>
        <pc:sldMkLst>
          <pc:docMk/>
          <pc:sldMk cId="274547755" sldId="395"/>
        </pc:sldMkLst>
        <pc:spChg chg="mod">
          <ac:chgData name="Carlos Guerrero Tomé" userId="efd7d1cb-5997-43f9-95f4-5e31d914ebbb" providerId="ADAL" clId="{54127A46-23CC-5D4B-A020-C86CD2172E7C}" dt="2020-09-09T13:10:31.826" v="15"/>
          <ac:spMkLst>
            <pc:docMk/>
            <pc:sldMk cId="274547755" sldId="395"/>
            <ac:spMk id="2" creationId="{EB71FD74-13C9-9F49-9179-7EE6886DC715}"/>
          </ac:spMkLst>
        </pc:spChg>
      </pc:sldChg>
      <pc:sldChg chg="modSp">
        <pc:chgData name="Carlos Guerrero Tomé" userId="efd7d1cb-5997-43f9-95f4-5e31d914ebbb" providerId="ADAL" clId="{54127A46-23CC-5D4B-A020-C86CD2172E7C}" dt="2020-09-09T13:10:31.826" v="15"/>
        <pc:sldMkLst>
          <pc:docMk/>
          <pc:sldMk cId="774995321" sldId="396"/>
        </pc:sldMkLst>
        <pc:spChg chg="mod">
          <ac:chgData name="Carlos Guerrero Tomé" userId="efd7d1cb-5997-43f9-95f4-5e31d914ebbb" providerId="ADAL" clId="{54127A46-23CC-5D4B-A020-C86CD2172E7C}" dt="2020-09-09T13:10:31.826" v="15"/>
          <ac:spMkLst>
            <pc:docMk/>
            <pc:sldMk cId="774995321" sldId="396"/>
            <ac:spMk id="2" creationId="{EB71FD74-13C9-9F49-9179-7EE6886DC715}"/>
          </ac:spMkLst>
        </pc:spChg>
      </pc:sldChg>
      <pc:sldChg chg="modSp">
        <pc:chgData name="Carlos Guerrero Tomé" userId="efd7d1cb-5997-43f9-95f4-5e31d914ebbb" providerId="ADAL" clId="{54127A46-23CC-5D4B-A020-C86CD2172E7C}" dt="2020-09-09T13:10:31.826" v="15"/>
        <pc:sldMkLst>
          <pc:docMk/>
          <pc:sldMk cId="1500024270" sldId="397"/>
        </pc:sldMkLst>
        <pc:spChg chg="mod">
          <ac:chgData name="Carlos Guerrero Tomé" userId="efd7d1cb-5997-43f9-95f4-5e31d914ebbb" providerId="ADAL" clId="{54127A46-23CC-5D4B-A020-C86CD2172E7C}" dt="2020-09-09T13:10:31.826" v="15"/>
          <ac:spMkLst>
            <pc:docMk/>
            <pc:sldMk cId="1500024270" sldId="397"/>
            <ac:spMk id="2" creationId="{EB71FD74-13C9-9F49-9179-7EE6886DC715}"/>
          </ac:spMkLst>
        </pc:spChg>
      </pc:sldChg>
      <pc:sldChg chg="modSp">
        <pc:chgData name="Carlos Guerrero Tomé" userId="efd7d1cb-5997-43f9-95f4-5e31d914ebbb" providerId="ADAL" clId="{54127A46-23CC-5D4B-A020-C86CD2172E7C}" dt="2020-09-09T13:10:31.826" v="15"/>
        <pc:sldMkLst>
          <pc:docMk/>
          <pc:sldMk cId="1506105908" sldId="398"/>
        </pc:sldMkLst>
        <pc:spChg chg="mod">
          <ac:chgData name="Carlos Guerrero Tomé" userId="efd7d1cb-5997-43f9-95f4-5e31d914ebbb" providerId="ADAL" clId="{54127A46-23CC-5D4B-A020-C86CD2172E7C}" dt="2020-09-09T13:10:31.826" v="15"/>
          <ac:spMkLst>
            <pc:docMk/>
            <pc:sldMk cId="1506105908" sldId="398"/>
            <ac:spMk id="2" creationId="{EB71FD74-13C9-9F49-9179-7EE6886DC715}"/>
          </ac:spMkLst>
        </pc:spChg>
      </pc:sldChg>
      <pc:sldChg chg="modSp">
        <pc:chgData name="Carlos Guerrero Tomé" userId="efd7d1cb-5997-43f9-95f4-5e31d914ebbb" providerId="ADAL" clId="{54127A46-23CC-5D4B-A020-C86CD2172E7C}" dt="2020-09-09T13:10:31.826" v="15"/>
        <pc:sldMkLst>
          <pc:docMk/>
          <pc:sldMk cId="3560462739" sldId="399"/>
        </pc:sldMkLst>
        <pc:spChg chg="mod">
          <ac:chgData name="Carlos Guerrero Tomé" userId="efd7d1cb-5997-43f9-95f4-5e31d914ebbb" providerId="ADAL" clId="{54127A46-23CC-5D4B-A020-C86CD2172E7C}" dt="2020-09-09T13:10:31.826" v="15"/>
          <ac:spMkLst>
            <pc:docMk/>
            <pc:sldMk cId="3560462739" sldId="399"/>
            <ac:spMk id="2" creationId="{EB71FD74-13C9-9F49-9179-7EE6886DC715}"/>
          </ac:spMkLst>
        </pc:spChg>
      </pc:sldChg>
      <pc:sldChg chg="modSp">
        <pc:chgData name="Carlos Guerrero Tomé" userId="efd7d1cb-5997-43f9-95f4-5e31d914ebbb" providerId="ADAL" clId="{54127A46-23CC-5D4B-A020-C86CD2172E7C}" dt="2020-09-09T13:10:31.826" v="15"/>
        <pc:sldMkLst>
          <pc:docMk/>
          <pc:sldMk cId="1036098772" sldId="400"/>
        </pc:sldMkLst>
        <pc:spChg chg="mod">
          <ac:chgData name="Carlos Guerrero Tomé" userId="efd7d1cb-5997-43f9-95f4-5e31d914ebbb" providerId="ADAL" clId="{54127A46-23CC-5D4B-A020-C86CD2172E7C}" dt="2020-09-09T13:10:31.826" v="15"/>
          <ac:spMkLst>
            <pc:docMk/>
            <pc:sldMk cId="1036098772" sldId="400"/>
            <ac:spMk id="2" creationId="{EB71FD74-13C9-9F49-9179-7EE6886DC715}"/>
          </ac:spMkLst>
        </pc:spChg>
      </pc:sldChg>
      <pc:sldChg chg="modSp">
        <pc:chgData name="Carlos Guerrero Tomé" userId="efd7d1cb-5997-43f9-95f4-5e31d914ebbb" providerId="ADAL" clId="{54127A46-23CC-5D4B-A020-C86CD2172E7C}" dt="2020-09-09T13:10:31.826" v="15"/>
        <pc:sldMkLst>
          <pc:docMk/>
          <pc:sldMk cId="1769595457" sldId="401"/>
        </pc:sldMkLst>
        <pc:spChg chg="mod">
          <ac:chgData name="Carlos Guerrero Tomé" userId="efd7d1cb-5997-43f9-95f4-5e31d914ebbb" providerId="ADAL" clId="{54127A46-23CC-5D4B-A020-C86CD2172E7C}" dt="2020-09-09T13:10:31.826" v="15"/>
          <ac:spMkLst>
            <pc:docMk/>
            <pc:sldMk cId="1769595457" sldId="401"/>
            <ac:spMk id="2" creationId="{843A2FE3-0290-AF4B-83FE-C3BB9FA1F32A}"/>
          </ac:spMkLst>
        </pc:spChg>
        <pc:spChg chg="mod">
          <ac:chgData name="Carlos Guerrero Tomé" userId="efd7d1cb-5997-43f9-95f4-5e31d914ebbb" providerId="ADAL" clId="{54127A46-23CC-5D4B-A020-C86CD2172E7C}" dt="2020-09-09T13:10:31.826" v="15"/>
          <ac:spMkLst>
            <pc:docMk/>
            <pc:sldMk cId="1769595457" sldId="401"/>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693725648" sldId="402"/>
        </pc:sldMkLst>
        <pc:spChg chg="mod">
          <ac:chgData name="Carlos Guerrero Tomé" userId="efd7d1cb-5997-43f9-95f4-5e31d914ebbb" providerId="ADAL" clId="{54127A46-23CC-5D4B-A020-C86CD2172E7C}" dt="2020-09-09T13:10:31.826" v="15"/>
          <ac:spMkLst>
            <pc:docMk/>
            <pc:sldMk cId="693725648" sldId="402"/>
            <ac:spMk id="2" creationId="{4278FFE7-3D02-7642-BF28-43A9A7D9C0B5}"/>
          </ac:spMkLst>
        </pc:spChg>
        <pc:spChg chg="mod">
          <ac:chgData name="Carlos Guerrero Tomé" userId="efd7d1cb-5997-43f9-95f4-5e31d914ebbb" providerId="ADAL" clId="{54127A46-23CC-5D4B-A020-C86CD2172E7C}" dt="2020-09-09T13:10:31.826" v="15"/>
          <ac:spMkLst>
            <pc:docMk/>
            <pc:sldMk cId="693725648" sldId="402"/>
            <ac:spMk id="3" creationId="{8910C5CF-4EEB-4F4B-86C0-B2BEF7D91297}"/>
          </ac:spMkLst>
        </pc:spChg>
      </pc:sldChg>
      <pc:sldChg chg="modSp">
        <pc:chgData name="Carlos Guerrero Tomé" userId="efd7d1cb-5997-43f9-95f4-5e31d914ebbb" providerId="ADAL" clId="{54127A46-23CC-5D4B-A020-C86CD2172E7C}" dt="2020-09-09T13:10:31.826" v="15"/>
        <pc:sldMkLst>
          <pc:docMk/>
          <pc:sldMk cId="3468072977" sldId="403"/>
        </pc:sldMkLst>
        <pc:spChg chg="mod">
          <ac:chgData name="Carlos Guerrero Tomé" userId="efd7d1cb-5997-43f9-95f4-5e31d914ebbb" providerId="ADAL" clId="{54127A46-23CC-5D4B-A020-C86CD2172E7C}" dt="2020-09-09T13:10:31.826" v="15"/>
          <ac:spMkLst>
            <pc:docMk/>
            <pc:sldMk cId="3468072977" sldId="403"/>
            <ac:spMk id="2" creationId="{9751F835-FD27-1D48-BFD9-B90C66FEBF2E}"/>
          </ac:spMkLst>
        </pc:spChg>
      </pc:sldChg>
      <pc:sldChg chg="modSp">
        <pc:chgData name="Carlos Guerrero Tomé" userId="efd7d1cb-5997-43f9-95f4-5e31d914ebbb" providerId="ADAL" clId="{54127A46-23CC-5D4B-A020-C86CD2172E7C}" dt="2020-09-09T13:10:31.826" v="15"/>
        <pc:sldMkLst>
          <pc:docMk/>
          <pc:sldMk cId="1593218357" sldId="404"/>
        </pc:sldMkLst>
        <pc:spChg chg="mod">
          <ac:chgData name="Carlos Guerrero Tomé" userId="efd7d1cb-5997-43f9-95f4-5e31d914ebbb" providerId="ADAL" clId="{54127A46-23CC-5D4B-A020-C86CD2172E7C}" dt="2020-09-09T13:10:31.826" v="15"/>
          <ac:spMkLst>
            <pc:docMk/>
            <pc:sldMk cId="1593218357" sldId="404"/>
            <ac:spMk id="2" creationId="{9751F835-FD27-1D48-BFD9-B90C66FEBF2E}"/>
          </ac:spMkLst>
        </pc:spChg>
      </pc:sldChg>
      <pc:sldChg chg="modSp">
        <pc:chgData name="Carlos Guerrero Tomé" userId="efd7d1cb-5997-43f9-95f4-5e31d914ebbb" providerId="ADAL" clId="{54127A46-23CC-5D4B-A020-C86CD2172E7C}" dt="2020-09-09T13:10:31.826" v="15"/>
        <pc:sldMkLst>
          <pc:docMk/>
          <pc:sldMk cId="2103090191" sldId="405"/>
        </pc:sldMkLst>
        <pc:spChg chg="mod">
          <ac:chgData name="Carlos Guerrero Tomé" userId="efd7d1cb-5997-43f9-95f4-5e31d914ebbb" providerId="ADAL" clId="{54127A46-23CC-5D4B-A020-C86CD2172E7C}" dt="2020-09-09T13:10:31.826" v="15"/>
          <ac:spMkLst>
            <pc:docMk/>
            <pc:sldMk cId="2103090191" sldId="405"/>
            <ac:spMk id="2" creationId="{9751F835-FD27-1D48-BFD9-B90C66FEBF2E}"/>
          </ac:spMkLst>
        </pc:spChg>
      </pc:sldChg>
      <pc:sldChg chg="modSp">
        <pc:chgData name="Carlos Guerrero Tomé" userId="efd7d1cb-5997-43f9-95f4-5e31d914ebbb" providerId="ADAL" clId="{54127A46-23CC-5D4B-A020-C86CD2172E7C}" dt="2020-09-09T13:10:31.826" v="15"/>
        <pc:sldMkLst>
          <pc:docMk/>
          <pc:sldMk cId="3866648808" sldId="406"/>
        </pc:sldMkLst>
        <pc:spChg chg="mod">
          <ac:chgData name="Carlos Guerrero Tomé" userId="efd7d1cb-5997-43f9-95f4-5e31d914ebbb" providerId="ADAL" clId="{54127A46-23CC-5D4B-A020-C86CD2172E7C}" dt="2020-09-09T13:10:31.826" v="15"/>
          <ac:spMkLst>
            <pc:docMk/>
            <pc:sldMk cId="3866648808" sldId="406"/>
            <ac:spMk id="2" creationId="{9751F835-FD27-1D48-BFD9-B90C66FEBF2E}"/>
          </ac:spMkLst>
        </pc:spChg>
      </pc:sldChg>
      <pc:sldChg chg="modSp">
        <pc:chgData name="Carlos Guerrero Tomé" userId="efd7d1cb-5997-43f9-95f4-5e31d914ebbb" providerId="ADAL" clId="{54127A46-23CC-5D4B-A020-C86CD2172E7C}" dt="2020-09-09T13:10:31.826" v="15"/>
        <pc:sldMkLst>
          <pc:docMk/>
          <pc:sldMk cId="977603689" sldId="408"/>
        </pc:sldMkLst>
        <pc:spChg chg="mod">
          <ac:chgData name="Carlos Guerrero Tomé" userId="efd7d1cb-5997-43f9-95f4-5e31d914ebbb" providerId="ADAL" clId="{54127A46-23CC-5D4B-A020-C86CD2172E7C}" dt="2020-09-09T13:10:31.826" v="15"/>
          <ac:spMkLst>
            <pc:docMk/>
            <pc:sldMk cId="977603689" sldId="408"/>
            <ac:spMk id="2" creationId="{F0862974-11AD-0C44-ABF6-DCB10704CA8B}"/>
          </ac:spMkLst>
        </pc:spChg>
        <pc:spChg chg="mod">
          <ac:chgData name="Carlos Guerrero Tomé" userId="efd7d1cb-5997-43f9-95f4-5e31d914ebbb" providerId="ADAL" clId="{54127A46-23CC-5D4B-A020-C86CD2172E7C}" dt="2020-09-09T13:10:31.826" v="15"/>
          <ac:spMkLst>
            <pc:docMk/>
            <pc:sldMk cId="977603689" sldId="408"/>
            <ac:spMk id="3" creationId="{1C62B07D-C5CF-3849-A79D-43ECC3D99628}"/>
          </ac:spMkLst>
        </pc:spChg>
      </pc:sldChg>
      <pc:sldChg chg="modSp">
        <pc:chgData name="Carlos Guerrero Tomé" userId="efd7d1cb-5997-43f9-95f4-5e31d914ebbb" providerId="ADAL" clId="{54127A46-23CC-5D4B-A020-C86CD2172E7C}" dt="2020-09-09T13:10:31.826" v="15"/>
        <pc:sldMkLst>
          <pc:docMk/>
          <pc:sldMk cId="1793529806" sldId="409"/>
        </pc:sldMkLst>
        <pc:spChg chg="mod">
          <ac:chgData name="Carlos Guerrero Tomé" userId="efd7d1cb-5997-43f9-95f4-5e31d914ebbb" providerId="ADAL" clId="{54127A46-23CC-5D4B-A020-C86CD2172E7C}" dt="2020-09-09T13:10:31.826" v="15"/>
          <ac:spMkLst>
            <pc:docMk/>
            <pc:sldMk cId="1793529806" sldId="409"/>
            <ac:spMk id="2" creationId="{9751F835-FD27-1D48-BFD9-B90C66FEBF2E}"/>
          </ac:spMkLst>
        </pc:spChg>
      </pc:sldChg>
      <pc:sldChg chg="modSp">
        <pc:chgData name="Carlos Guerrero Tomé" userId="efd7d1cb-5997-43f9-95f4-5e31d914ebbb" providerId="ADAL" clId="{54127A46-23CC-5D4B-A020-C86CD2172E7C}" dt="2020-09-09T13:10:31.826" v="15"/>
        <pc:sldMkLst>
          <pc:docMk/>
          <pc:sldMk cId="784837367" sldId="410"/>
        </pc:sldMkLst>
        <pc:spChg chg="mod">
          <ac:chgData name="Carlos Guerrero Tomé" userId="efd7d1cb-5997-43f9-95f4-5e31d914ebbb" providerId="ADAL" clId="{54127A46-23CC-5D4B-A020-C86CD2172E7C}" dt="2020-09-09T13:10:31.826" v="15"/>
          <ac:spMkLst>
            <pc:docMk/>
            <pc:sldMk cId="784837367" sldId="410"/>
            <ac:spMk id="2" creationId="{9751F835-FD27-1D48-BFD9-B90C66FEBF2E}"/>
          </ac:spMkLst>
        </pc:spChg>
      </pc:sldChg>
      <pc:sldChg chg="modSp">
        <pc:chgData name="Carlos Guerrero Tomé" userId="efd7d1cb-5997-43f9-95f4-5e31d914ebbb" providerId="ADAL" clId="{54127A46-23CC-5D4B-A020-C86CD2172E7C}" dt="2020-09-09T13:10:31.826" v="15"/>
        <pc:sldMkLst>
          <pc:docMk/>
          <pc:sldMk cId="2263800151" sldId="411"/>
        </pc:sldMkLst>
        <pc:spChg chg="mod">
          <ac:chgData name="Carlos Guerrero Tomé" userId="efd7d1cb-5997-43f9-95f4-5e31d914ebbb" providerId="ADAL" clId="{54127A46-23CC-5D4B-A020-C86CD2172E7C}" dt="2020-09-09T13:10:31.826" v="15"/>
          <ac:spMkLst>
            <pc:docMk/>
            <pc:sldMk cId="2263800151" sldId="411"/>
            <ac:spMk id="2" creationId="{9751F835-FD27-1D48-BFD9-B90C66FEBF2E}"/>
          </ac:spMkLst>
        </pc:spChg>
      </pc:sldChg>
      <pc:sldChg chg="modSp">
        <pc:chgData name="Carlos Guerrero Tomé" userId="efd7d1cb-5997-43f9-95f4-5e31d914ebbb" providerId="ADAL" clId="{54127A46-23CC-5D4B-A020-C86CD2172E7C}" dt="2020-09-09T13:10:31.826" v="15"/>
        <pc:sldMkLst>
          <pc:docMk/>
          <pc:sldMk cId="4150758391" sldId="412"/>
        </pc:sldMkLst>
        <pc:spChg chg="mod">
          <ac:chgData name="Carlos Guerrero Tomé" userId="efd7d1cb-5997-43f9-95f4-5e31d914ebbb" providerId="ADAL" clId="{54127A46-23CC-5D4B-A020-C86CD2172E7C}" dt="2020-09-09T13:10:31.826" v="15"/>
          <ac:spMkLst>
            <pc:docMk/>
            <pc:sldMk cId="4150758391" sldId="412"/>
            <ac:spMk id="2" creationId="{9751F835-FD27-1D48-BFD9-B90C66FEBF2E}"/>
          </ac:spMkLst>
        </pc:spChg>
      </pc:sldChg>
      <pc:sldChg chg="modSp">
        <pc:chgData name="Carlos Guerrero Tomé" userId="efd7d1cb-5997-43f9-95f4-5e31d914ebbb" providerId="ADAL" clId="{54127A46-23CC-5D4B-A020-C86CD2172E7C}" dt="2020-09-09T13:10:31.826" v="15"/>
        <pc:sldMkLst>
          <pc:docMk/>
          <pc:sldMk cId="2354871998" sldId="414"/>
        </pc:sldMkLst>
        <pc:spChg chg="mod">
          <ac:chgData name="Carlos Guerrero Tomé" userId="efd7d1cb-5997-43f9-95f4-5e31d914ebbb" providerId="ADAL" clId="{54127A46-23CC-5D4B-A020-C86CD2172E7C}" dt="2020-09-09T13:10:31.826" v="15"/>
          <ac:spMkLst>
            <pc:docMk/>
            <pc:sldMk cId="2354871998" sldId="414"/>
            <ac:spMk id="2" creationId="{843A2FE3-0290-AF4B-83FE-C3BB9FA1F32A}"/>
          </ac:spMkLst>
        </pc:spChg>
        <pc:spChg chg="mod">
          <ac:chgData name="Carlos Guerrero Tomé" userId="efd7d1cb-5997-43f9-95f4-5e31d914ebbb" providerId="ADAL" clId="{54127A46-23CC-5D4B-A020-C86CD2172E7C}" dt="2020-09-09T13:10:31.826" v="15"/>
          <ac:spMkLst>
            <pc:docMk/>
            <pc:sldMk cId="2354871998" sldId="414"/>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1313221353" sldId="415"/>
        </pc:sldMkLst>
        <pc:spChg chg="mod">
          <ac:chgData name="Carlos Guerrero Tomé" userId="efd7d1cb-5997-43f9-95f4-5e31d914ebbb" providerId="ADAL" clId="{54127A46-23CC-5D4B-A020-C86CD2172E7C}" dt="2020-09-09T13:10:31.826" v="15"/>
          <ac:spMkLst>
            <pc:docMk/>
            <pc:sldMk cId="1313221353" sldId="415"/>
            <ac:spMk id="2" creationId="{6F5BC1B2-26FB-6648-946D-1A758798FCB3}"/>
          </ac:spMkLst>
        </pc:spChg>
        <pc:spChg chg="mod">
          <ac:chgData name="Carlos Guerrero Tomé" userId="efd7d1cb-5997-43f9-95f4-5e31d914ebbb" providerId="ADAL" clId="{54127A46-23CC-5D4B-A020-C86CD2172E7C}" dt="2020-09-09T13:10:31.826" v="15"/>
          <ac:spMkLst>
            <pc:docMk/>
            <pc:sldMk cId="1313221353" sldId="415"/>
            <ac:spMk id="3" creationId="{10555810-57B3-BE4B-9320-8D62BAEC39D0}"/>
          </ac:spMkLst>
        </pc:spChg>
      </pc:sldChg>
      <pc:sldChg chg="modSp">
        <pc:chgData name="Carlos Guerrero Tomé" userId="efd7d1cb-5997-43f9-95f4-5e31d914ebbb" providerId="ADAL" clId="{54127A46-23CC-5D4B-A020-C86CD2172E7C}" dt="2020-09-09T13:10:31.826" v="15"/>
        <pc:sldMkLst>
          <pc:docMk/>
          <pc:sldMk cId="1842407024" sldId="416"/>
        </pc:sldMkLst>
        <pc:spChg chg="mod">
          <ac:chgData name="Carlos Guerrero Tomé" userId="efd7d1cb-5997-43f9-95f4-5e31d914ebbb" providerId="ADAL" clId="{54127A46-23CC-5D4B-A020-C86CD2172E7C}" dt="2020-09-09T13:10:31.826" v="15"/>
          <ac:spMkLst>
            <pc:docMk/>
            <pc:sldMk cId="1842407024" sldId="416"/>
            <ac:spMk id="2" creationId="{843A2FE3-0290-AF4B-83FE-C3BB9FA1F32A}"/>
          </ac:spMkLst>
        </pc:spChg>
        <pc:spChg chg="mod">
          <ac:chgData name="Carlos Guerrero Tomé" userId="efd7d1cb-5997-43f9-95f4-5e31d914ebbb" providerId="ADAL" clId="{54127A46-23CC-5D4B-A020-C86CD2172E7C}" dt="2020-09-09T13:10:31.826" v="15"/>
          <ac:spMkLst>
            <pc:docMk/>
            <pc:sldMk cId="1842407024" sldId="416"/>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2668061727" sldId="420"/>
        </pc:sldMkLst>
        <pc:spChg chg="mod">
          <ac:chgData name="Carlos Guerrero Tomé" userId="efd7d1cb-5997-43f9-95f4-5e31d914ebbb" providerId="ADAL" clId="{54127A46-23CC-5D4B-A020-C86CD2172E7C}" dt="2020-09-09T13:10:31.826" v="15"/>
          <ac:spMkLst>
            <pc:docMk/>
            <pc:sldMk cId="2668061727" sldId="420"/>
            <ac:spMk id="2" creationId="{EB71FD74-13C9-9F49-9179-7EE6886DC715}"/>
          </ac:spMkLst>
        </pc:spChg>
        <pc:spChg chg="mod">
          <ac:chgData name="Carlos Guerrero Tomé" userId="efd7d1cb-5997-43f9-95f4-5e31d914ebbb" providerId="ADAL" clId="{54127A46-23CC-5D4B-A020-C86CD2172E7C}" dt="2020-09-09T13:10:31.826" v="15"/>
          <ac:spMkLst>
            <pc:docMk/>
            <pc:sldMk cId="2668061727" sldId="420"/>
            <ac:spMk id="3" creationId="{68F0F63C-4D7C-1C48-97EA-043C52E0C277}"/>
          </ac:spMkLst>
        </pc:spChg>
      </pc:sldChg>
      <pc:sldChg chg="modSp">
        <pc:chgData name="Carlos Guerrero Tomé" userId="efd7d1cb-5997-43f9-95f4-5e31d914ebbb" providerId="ADAL" clId="{54127A46-23CC-5D4B-A020-C86CD2172E7C}" dt="2020-09-09T13:10:31.826" v="15"/>
        <pc:sldMkLst>
          <pc:docMk/>
          <pc:sldMk cId="1701932990" sldId="421"/>
        </pc:sldMkLst>
        <pc:spChg chg="mod">
          <ac:chgData name="Carlos Guerrero Tomé" userId="efd7d1cb-5997-43f9-95f4-5e31d914ebbb" providerId="ADAL" clId="{54127A46-23CC-5D4B-A020-C86CD2172E7C}" dt="2020-09-09T13:10:31.826" v="15"/>
          <ac:spMkLst>
            <pc:docMk/>
            <pc:sldMk cId="1701932990" sldId="421"/>
            <ac:spMk id="2" creationId="{843A2FE3-0290-AF4B-83FE-C3BB9FA1F32A}"/>
          </ac:spMkLst>
        </pc:spChg>
        <pc:spChg chg="mod">
          <ac:chgData name="Carlos Guerrero Tomé" userId="efd7d1cb-5997-43f9-95f4-5e31d914ebbb" providerId="ADAL" clId="{54127A46-23CC-5D4B-A020-C86CD2172E7C}" dt="2020-09-09T13:10:31.826" v="15"/>
          <ac:spMkLst>
            <pc:docMk/>
            <pc:sldMk cId="1701932990" sldId="421"/>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717915642" sldId="422"/>
        </pc:sldMkLst>
        <pc:spChg chg="mod">
          <ac:chgData name="Carlos Guerrero Tomé" userId="efd7d1cb-5997-43f9-95f4-5e31d914ebbb" providerId="ADAL" clId="{54127A46-23CC-5D4B-A020-C86CD2172E7C}" dt="2020-09-09T13:10:31.826" v="15"/>
          <ac:spMkLst>
            <pc:docMk/>
            <pc:sldMk cId="717915642" sldId="422"/>
            <ac:spMk id="2" creationId="{F0862974-11AD-0C44-ABF6-DCB10704CA8B}"/>
          </ac:spMkLst>
        </pc:spChg>
        <pc:spChg chg="mod">
          <ac:chgData name="Carlos Guerrero Tomé" userId="efd7d1cb-5997-43f9-95f4-5e31d914ebbb" providerId="ADAL" clId="{54127A46-23CC-5D4B-A020-C86CD2172E7C}" dt="2020-09-09T13:10:31.826" v="15"/>
          <ac:spMkLst>
            <pc:docMk/>
            <pc:sldMk cId="717915642" sldId="422"/>
            <ac:spMk id="3" creationId="{1C62B07D-C5CF-3849-A79D-43ECC3D99628}"/>
          </ac:spMkLst>
        </pc:spChg>
      </pc:sldChg>
      <pc:sldChg chg="modSp">
        <pc:chgData name="Carlos Guerrero Tomé" userId="efd7d1cb-5997-43f9-95f4-5e31d914ebbb" providerId="ADAL" clId="{54127A46-23CC-5D4B-A020-C86CD2172E7C}" dt="2020-09-09T13:10:31.826" v="15"/>
        <pc:sldMkLst>
          <pc:docMk/>
          <pc:sldMk cId="2460454228" sldId="424"/>
        </pc:sldMkLst>
        <pc:spChg chg="mod">
          <ac:chgData name="Carlos Guerrero Tomé" userId="efd7d1cb-5997-43f9-95f4-5e31d914ebbb" providerId="ADAL" clId="{54127A46-23CC-5D4B-A020-C86CD2172E7C}" dt="2020-09-09T13:10:31.826" v="15"/>
          <ac:spMkLst>
            <pc:docMk/>
            <pc:sldMk cId="2460454228" sldId="424"/>
            <ac:spMk id="2" creationId="{7B8B4A66-AB1A-FE46-9C41-28B677413E98}"/>
          </ac:spMkLst>
        </pc:spChg>
        <pc:spChg chg="mod">
          <ac:chgData name="Carlos Guerrero Tomé" userId="efd7d1cb-5997-43f9-95f4-5e31d914ebbb" providerId="ADAL" clId="{54127A46-23CC-5D4B-A020-C86CD2172E7C}" dt="2020-09-09T13:10:31.826" v="15"/>
          <ac:spMkLst>
            <pc:docMk/>
            <pc:sldMk cId="2460454228" sldId="424"/>
            <ac:spMk id="3" creationId="{66E8256E-90FA-3440-98B1-A198DA42F2E6}"/>
          </ac:spMkLst>
        </pc:spChg>
      </pc:sldChg>
      <pc:sldChg chg="modSp">
        <pc:chgData name="Carlos Guerrero Tomé" userId="efd7d1cb-5997-43f9-95f4-5e31d914ebbb" providerId="ADAL" clId="{54127A46-23CC-5D4B-A020-C86CD2172E7C}" dt="2020-09-09T13:10:31.826" v="15"/>
        <pc:sldMkLst>
          <pc:docMk/>
          <pc:sldMk cId="1085945989" sldId="425"/>
        </pc:sldMkLst>
        <pc:spChg chg="mod">
          <ac:chgData name="Carlos Guerrero Tomé" userId="efd7d1cb-5997-43f9-95f4-5e31d914ebbb" providerId="ADAL" clId="{54127A46-23CC-5D4B-A020-C86CD2172E7C}" dt="2020-09-09T13:10:31.826" v="15"/>
          <ac:spMkLst>
            <pc:docMk/>
            <pc:sldMk cId="1085945989" sldId="425"/>
            <ac:spMk id="2" creationId="{B171062C-BB3C-5349-A9FF-1C1232CF0CD1}"/>
          </ac:spMkLst>
        </pc:spChg>
      </pc:sldChg>
      <pc:sldChg chg="modSp">
        <pc:chgData name="Carlos Guerrero Tomé" userId="efd7d1cb-5997-43f9-95f4-5e31d914ebbb" providerId="ADAL" clId="{54127A46-23CC-5D4B-A020-C86CD2172E7C}" dt="2020-09-09T13:10:31.826" v="15"/>
        <pc:sldMkLst>
          <pc:docMk/>
          <pc:sldMk cId="2318146244" sldId="427"/>
        </pc:sldMkLst>
        <pc:spChg chg="mod">
          <ac:chgData name="Carlos Guerrero Tomé" userId="efd7d1cb-5997-43f9-95f4-5e31d914ebbb" providerId="ADAL" clId="{54127A46-23CC-5D4B-A020-C86CD2172E7C}" dt="2020-09-09T13:10:31.826" v="15"/>
          <ac:spMkLst>
            <pc:docMk/>
            <pc:sldMk cId="2318146244" sldId="427"/>
            <ac:spMk id="2" creationId="{7CF1EEDE-AF1C-804A-BA61-F6301FA1B0D2}"/>
          </ac:spMkLst>
        </pc:spChg>
        <pc:spChg chg="mod">
          <ac:chgData name="Carlos Guerrero Tomé" userId="efd7d1cb-5997-43f9-95f4-5e31d914ebbb" providerId="ADAL" clId="{54127A46-23CC-5D4B-A020-C86CD2172E7C}" dt="2020-09-09T13:10:31.826" v="15"/>
          <ac:spMkLst>
            <pc:docMk/>
            <pc:sldMk cId="2318146244" sldId="427"/>
            <ac:spMk id="3" creationId="{9EDA5518-4970-FB44-9D95-907909F63571}"/>
          </ac:spMkLst>
        </pc:spChg>
      </pc:sldChg>
      <pc:sldChg chg="modSp">
        <pc:chgData name="Carlos Guerrero Tomé" userId="efd7d1cb-5997-43f9-95f4-5e31d914ebbb" providerId="ADAL" clId="{54127A46-23CC-5D4B-A020-C86CD2172E7C}" dt="2020-09-09T13:10:31.826" v="15"/>
        <pc:sldMkLst>
          <pc:docMk/>
          <pc:sldMk cId="4240976248" sldId="428"/>
        </pc:sldMkLst>
        <pc:spChg chg="mod">
          <ac:chgData name="Carlos Guerrero Tomé" userId="efd7d1cb-5997-43f9-95f4-5e31d914ebbb" providerId="ADAL" clId="{54127A46-23CC-5D4B-A020-C86CD2172E7C}" dt="2020-09-09T13:10:31.826" v="15"/>
          <ac:spMkLst>
            <pc:docMk/>
            <pc:sldMk cId="4240976248" sldId="428"/>
            <ac:spMk id="2" creationId="{7CF1EEDE-AF1C-804A-BA61-F6301FA1B0D2}"/>
          </ac:spMkLst>
        </pc:spChg>
        <pc:spChg chg="mod">
          <ac:chgData name="Carlos Guerrero Tomé" userId="efd7d1cb-5997-43f9-95f4-5e31d914ebbb" providerId="ADAL" clId="{54127A46-23CC-5D4B-A020-C86CD2172E7C}" dt="2020-09-09T13:10:31.826" v="15"/>
          <ac:spMkLst>
            <pc:docMk/>
            <pc:sldMk cId="4240976248" sldId="428"/>
            <ac:spMk id="3" creationId="{9EDA5518-4970-FB44-9D95-907909F63571}"/>
          </ac:spMkLst>
        </pc:spChg>
      </pc:sldChg>
      <pc:sldChg chg="modSp">
        <pc:chgData name="Carlos Guerrero Tomé" userId="efd7d1cb-5997-43f9-95f4-5e31d914ebbb" providerId="ADAL" clId="{54127A46-23CC-5D4B-A020-C86CD2172E7C}" dt="2020-09-09T13:10:31.826" v="15"/>
        <pc:sldMkLst>
          <pc:docMk/>
          <pc:sldMk cId="63889409" sldId="429"/>
        </pc:sldMkLst>
        <pc:spChg chg="mod">
          <ac:chgData name="Carlos Guerrero Tomé" userId="efd7d1cb-5997-43f9-95f4-5e31d914ebbb" providerId="ADAL" clId="{54127A46-23CC-5D4B-A020-C86CD2172E7C}" dt="2020-09-09T13:10:31.826" v="15"/>
          <ac:spMkLst>
            <pc:docMk/>
            <pc:sldMk cId="63889409" sldId="429"/>
            <ac:spMk id="2" creationId="{BB0D9B8E-E6D1-D543-917D-D5CB32EF70E9}"/>
          </ac:spMkLst>
        </pc:spChg>
        <pc:spChg chg="mod">
          <ac:chgData name="Carlos Guerrero Tomé" userId="efd7d1cb-5997-43f9-95f4-5e31d914ebbb" providerId="ADAL" clId="{54127A46-23CC-5D4B-A020-C86CD2172E7C}" dt="2020-09-09T13:10:31.826" v="15"/>
          <ac:spMkLst>
            <pc:docMk/>
            <pc:sldMk cId="63889409" sldId="429"/>
            <ac:spMk id="3" creationId="{E430C2F1-7A9D-C14F-A5D0-E28A3CD2DA6B}"/>
          </ac:spMkLst>
        </pc:spChg>
      </pc:sldChg>
      <pc:sldChg chg="modSp">
        <pc:chgData name="Carlos Guerrero Tomé" userId="efd7d1cb-5997-43f9-95f4-5e31d914ebbb" providerId="ADAL" clId="{54127A46-23CC-5D4B-A020-C86CD2172E7C}" dt="2020-09-09T13:10:31.826" v="15"/>
        <pc:sldMkLst>
          <pc:docMk/>
          <pc:sldMk cId="2898681602" sldId="430"/>
        </pc:sldMkLst>
        <pc:spChg chg="mod">
          <ac:chgData name="Carlos Guerrero Tomé" userId="efd7d1cb-5997-43f9-95f4-5e31d914ebbb" providerId="ADAL" clId="{54127A46-23CC-5D4B-A020-C86CD2172E7C}" dt="2020-09-09T13:10:31.826" v="15"/>
          <ac:spMkLst>
            <pc:docMk/>
            <pc:sldMk cId="2898681602" sldId="430"/>
            <ac:spMk id="2" creationId="{3343B5AC-8C42-CE4B-B1CD-18E30894AEFD}"/>
          </ac:spMkLst>
        </pc:spChg>
      </pc:sldChg>
      <pc:sldChg chg="modSp">
        <pc:chgData name="Carlos Guerrero Tomé" userId="efd7d1cb-5997-43f9-95f4-5e31d914ebbb" providerId="ADAL" clId="{54127A46-23CC-5D4B-A020-C86CD2172E7C}" dt="2020-09-09T13:10:31.826" v="15"/>
        <pc:sldMkLst>
          <pc:docMk/>
          <pc:sldMk cId="2932545557" sldId="431"/>
        </pc:sldMkLst>
        <pc:spChg chg="mod">
          <ac:chgData name="Carlos Guerrero Tomé" userId="efd7d1cb-5997-43f9-95f4-5e31d914ebbb" providerId="ADAL" clId="{54127A46-23CC-5D4B-A020-C86CD2172E7C}" dt="2020-09-09T13:10:31.826" v="15"/>
          <ac:spMkLst>
            <pc:docMk/>
            <pc:sldMk cId="2932545557" sldId="431"/>
            <ac:spMk id="2" creationId="{3343B5AC-8C42-CE4B-B1CD-18E30894AEFD}"/>
          </ac:spMkLst>
        </pc:spChg>
      </pc:sldChg>
      <pc:sldChg chg="modSp">
        <pc:chgData name="Carlos Guerrero Tomé" userId="efd7d1cb-5997-43f9-95f4-5e31d914ebbb" providerId="ADAL" clId="{54127A46-23CC-5D4B-A020-C86CD2172E7C}" dt="2020-09-09T13:10:31.826" v="15"/>
        <pc:sldMkLst>
          <pc:docMk/>
          <pc:sldMk cId="1290581000" sldId="432"/>
        </pc:sldMkLst>
        <pc:spChg chg="mod">
          <ac:chgData name="Carlos Guerrero Tomé" userId="efd7d1cb-5997-43f9-95f4-5e31d914ebbb" providerId="ADAL" clId="{54127A46-23CC-5D4B-A020-C86CD2172E7C}" dt="2020-09-09T13:10:31.826" v="15"/>
          <ac:spMkLst>
            <pc:docMk/>
            <pc:sldMk cId="1290581000" sldId="432"/>
            <ac:spMk id="2" creationId="{3343B5AC-8C42-CE4B-B1CD-18E30894AEFD}"/>
          </ac:spMkLst>
        </pc:spChg>
      </pc:sldChg>
      <pc:sldChg chg="modSp">
        <pc:chgData name="Carlos Guerrero Tomé" userId="efd7d1cb-5997-43f9-95f4-5e31d914ebbb" providerId="ADAL" clId="{54127A46-23CC-5D4B-A020-C86CD2172E7C}" dt="2020-09-09T13:10:31.826" v="15"/>
        <pc:sldMkLst>
          <pc:docMk/>
          <pc:sldMk cId="4011582801" sldId="433"/>
        </pc:sldMkLst>
        <pc:spChg chg="mod">
          <ac:chgData name="Carlos Guerrero Tomé" userId="efd7d1cb-5997-43f9-95f4-5e31d914ebbb" providerId="ADAL" clId="{54127A46-23CC-5D4B-A020-C86CD2172E7C}" dt="2020-09-09T13:10:31.826" v="15"/>
          <ac:spMkLst>
            <pc:docMk/>
            <pc:sldMk cId="4011582801" sldId="433"/>
            <ac:spMk id="2" creationId="{3343B5AC-8C42-CE4B-B1CD-18E30894AEFD}"/>
          </ac:spMkLst>
        </pc:spChg>
      </pc:sldChg>
      <pc:sldChg chg="modSp mod">
        <pc:chgData name="Carlos Guerrero Tomé" userId="efd7d1cb-5997-43f9-95f4-5e31d914ebbb" providerId="ADAL" clId="{54127A46-23CC-5D4B-A020-C86CD2172E7C}" dt="2020-09-12T14:46:01.340" v="3425" actId="113"/>
        <pc:sldMkLst>
          <pc:docMk/>
          <pc:sldMk cId="3677800467" sldId="434"/>
        </pc:sldMkLst>
        <pc:spChg chg="mod">
          <ac:chgData name="Carlos Guerrero Tomé" userId="efd7d1cb-5997-43f9-95f4-5e31d914ebbb" providerId="ADAL" clId="{54127A46-23CC-5D4B-A020-C86CD2172E7C}" dt="2020-09-12T14:46:01.340" v="3425" actId="113"/>
          <ac:spMkLst>
            <pc:docMk/>
            <pc:sldMk cId="3677800467" sldId="434"/>
            <ac:spMk id="2" creationId="{843A2FE3-0290-AF4B-83FE-C3BB9FA1F32A}"/>
          </ac:spMkLst>
        </pc:spChg>
        <pc:spChg chg="mod">
          <ac:chgData name="Carlos Guerrero Tomé" userId="efd7d1cb-5997-43f9-95f4-5e31d914ebbb" providerId="ADAL" clId="{54127A46-23CC-5D4B-A020-C86CD2172E7C}" dt="2020-09-12T13:28:33.963" v="3322" actId="20577"/>
          <ac:spMkLst>
            <pc:docMk/>
            <pc:sldMk cId="3677800467" sldId="434"/>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2857228281" sldId="435"/>
        </pc:sldMkLst>
        <pc:spChg chg="mod">
          <ac:chgData name="Carlos Guerrero Tomé" userId="efd7d1cb-5997-43f9-95f4-5e31d914ebbb" providerId="ADAL" clId="{54127A46-23CC-5D4B-A020-C86CD2172E7C}" dt="2020-09-09T13:10:31.826" v="15"/>
          <ac:spMkLst>
            <pc:docMk/>
            <pc:sldMk cId="2857228281" sldId="435"/>
            <ac:spMk id="2" creationId="{3D26ED5E-E1ED-FF47-987A-C44F28D5399B}"/>
          </ac:spMkLst>
        </pc:spChg>
      </pc:sldChg>
      <pc:sldChg chg="modSp">
        <pc:chgData name="Carlos Guerrero Tomé" userId="efd7d1cb-5997-43f9-95f4-5e31d914ebbb" providerId="ADAL" clId="{54127A46-23CC-5D4B-A020-C86CD2172E7C}" dt="2020-09-09T13:10:31.826" v="15"/>
        <pc:sldMkLst>
          <pc:docMk/>
          <pc:sldMk cId="3357913740" sldId="436"/>
        </pc:sldMkLst>
        <pc:spChg chg="mod">
          <ac:chgData name="Carlos Guerrero Tomé" userId="efd7d1cb-5997-43f9-95f4-5e31d914ebbb" providerId="ADAL" clId="{54127A46-23CC-5D4B-A020-C86CD2172E7C}" dt="2020-09-09T13:10:31.826" v="15"/>
          <ac:spMkLst>
            <pc:docMk/>
            <pc:sldMk cId="3357913740" sldId="436"/>
            <ac:spMk id="2" creationId="{3D26ED5E-E1ED-FF47-987A-C44F28D5399B}"/>
          </ac:spMkLst>
        </pc:spChg>
      </pc:sldChg>
      <pc:sldChg chg="modSp">
        <pc:chgData name="Carlos Guerrero Tomé" userId="efd7d1cb-5997-43f9-95f4-5e31d914ebbb" providerId="ADAL" clId="{54127A46-23CC-5D4B-A020-C86CD2172E7C}" dt="2020-09-09T13:10:31.826" v="15"/>
        <pc:sldMkLst>
          <pc:docMk/>
          <pc:sldMk cId="870928767" sldId="437"/>
        </pc:sldMkLst>
        <pc:spChg chg="mod">
          <ac:chgData name="Carlos Guerrero Tomé" userId="efd7d1cb-5997-43f9-95f4-5e31d914ebbb" providerId="ADAL" clId="{54127A46-23CC-5D4B-A020-C86CD2172E7C}" dt="2020-09-09T13:10:31.826" v="15"/>
          <ac:spMkLst>
            <pc:docMk/>
            <pc:sldMk cId="870928767" sldId="437"/>
            <ac:spMk id="2" creationId="{3D26ED5E-E1ED-FF47-987A-C44F28D5399B}"/>
          </ac:spMkLst>
        </pc:spChg>
      </pc:sldChg>
      <pc:sldChg chg="modSp">
        <pc:chgData name="Carlos Guerrero Tomé" userId="efd7d1cb-5997-43f9-95f4-5e31d914ebbb" providerId="ADAL" clId="{54127A46-23CC-5D4B-A020-C86CD2172E7C}" dt="2020-09-09T13:10:31.826" v="15"/>
        <pc:sldMkLst>
          <pc:docMk/>
          <pc:sldMk cId="3519791822" sldId="438"/>
        </pc:sldMkLst>
        <pc:spChg chg="mod">
          <ac:chgData name="Carlos Guerrero Tomé" userId="efd7d1cb-5997-43f9-95f4-5e31d914ebbb" providerId="ADAL" clId="{54127A46-23CC-5D4B-A020-C86CD2172E7C}" dt="2020-09-09T13:10:31.826" v="15"/>
          <ac:spMkLst>
            <pc:docMk/>
            <pc:sldMk cId="3519791822" sldId="438"/>
            <ac:spMk id="2" creationId="{3D26ED5E-E1ED-FF47-987A-C44F28D5399B}"/>
          </ac:spMkLst>
        </pc:spChg>
      </pc:sldChg>
      <pc:sldChg chg="modSp">
        <pc:chgData name="Carlos Guerrero Tomé" userId="efd7d1cb-5997-43f9-95f4-5e31d914ebbb" providerId="ADAL" clId="{54127A46-23CC-5D4B-A020-C86CD2172E7C}" dt="2020-09-09T13:10:31.826" v="15"/>
        <pc:sldMkLst>
          <pc:docMk/>
          <pc:sldMk cId="1812930488" sldId="439"/>
        </pc:sldMkLst>
        <pc:spChg chg="mod">
          <ac:chgData name="Carlos Guerrero Tomé" userId="efd7d1cb-5997-43f9-95f4-5e31d914ebbb" providerId="ADAL" clId="{54127A46-23CC-5D4B-A020-C86CD2172E7C}" dt="2020-09-09T13:10:31.826" v="15"/>
          <ac:spMkLst>
            <pc:docMk/>
            <pc:sldMk cId="1812930488" sldId="439"/>
            <ac:spMk id="2" creationId="{CE9AE6B6-1952-7542-8C6D-922BE2DD9CBE}"/>
          </ac:spMkLst>
        </pc:spChg>
        <pc:spChg chg="mod">
          <ac:chgData name="Carlos Guerrero Tomé" userId="efd7d1cb-5997-43f9-95f4-5e31d914ebbb" providerId="ADAL" clId="{54127A46-23CC-5D4B-A020-C86CD2172E7C}" dt="2020-09-09T13:10:31.826" v="15"/>
          <ac:spMkLst>
            <pc:docMk/>
            <pc:sldMk cId="1812930488" sldId="439"/>
            <ac:spMk id="3" creationId="{C4BF7DCC-166E-DA40-95F0-06B01A2D62C3}"/>
          </ac:spMkLst>
        </pc:spChg>
      </pc:sldChg>
      <pc:sldChg chg="modSp">
        <pc:chgData name="Carlos Guerrero Tomé" userId="efd7d1cb-5997-43f9-95f4-5e31d914ebbb" providerId="ADAL" clId="{54127A46-23CC-5D4B-A020-C86CD2172E7C}" dt="2020-09-09T13:10:31.826" v="15"/>
        <pc:sldMkLst>
          <pc:docMk/>
          <pc:sldMk cId="3179927444" sldId="440"/>
        </pc:sldMkLst>
        <pc:spChg chg="mod">
          <ac:chgData name="Carlos Guerrero Tomé" userId="efd7d1cb-5997-43f9-95f4-5e31d914ebbb" providerId="ADAL" clId="{54127A46-23CC-5D4B-A020-C86CD2172E7C}" dt="2020-09-09T13:10:31.826" v="15"/>
          <ac:spMkLst>
            <pc:docMk/>
            <pc:sldMk cId="3179927444" sldId="440"/>
            <ac:spMk id="2" creationId="{FFAD6609-A409-8947-BA84-2F78ABC64EDA}"/>
          </ac:spMkLst>
        </pc:spChg>
      </pc:sldChg>
      <pc:sldChg chg="modSp">
        <pc:chgData name="Carlos Guerrero Tomé" userId="efd7d1cb-5997-43f9-95f4-5e31d914ebbb" providerId="ADAL" clId="{54127A46-23CC-5D4B-A020-C86CD2172E7C}" dt="2020-09-09T13:10:31.826" v="15"/>
        <pc:sldMkLst>
          <pc:docMk/>
          <pc:sldMk cId="241242293" sldId="441"/>
        </pc:sldMkLst>
        <pc:spChg chg="mod">
          <ac:chgData name="Carlos Guerrero Tomé" userId="efd7d1cb-5997-43f9-95f4-5e31d914ebbb" providerId="ADAL" clId="{54127A46-23CC-5D4B-A020-C86CD2172E7C}" dt="2020-09-09T13:10:31.826" v="15"/>
          <ac:spMkLst>
            <pc:docMk/>
            <pc:sldMk cId="241242293" sldId="441"/>
            <ac:spMk id="2" creationId="{FFAD6609-A409-8947-BA84-2F78ABC64EDA}"/>
          </ac:spMkLst>
        </pc:spChg>
      </pc:sldChg>
      <pc:sldChg chg="modSp mod">
        <pc:chgData name="Carlos Guerrero Tomé" userId="efd7d1cb-5997-43f9-95f4-5e31d914ebbb" providerId="ADAL" clId="{54127A46-23CC-5D4B-A020-C86CD2172E7C}" dt="2020-09-09T13:10:31.826" v="15"/>
        <pc:sldMkLst>
          <pc:docMk/>
          <pc:sldMk cId="2753411328" sldId="445"/>
        </pc:sldMkLst>
        <pc:spChg chg="mod">
          <ac:chgData name="Carlos Guerrero Tomé" userId="efd7d1cb-5997-43f9-95f4-5e31d914ebbb" providerId="ADAL" clId="{54127A46-23CC-5D4B-A020-C86CD2172E7C}" dt="2020-09-09T13:10:31.826" v="15"/>
          <ac:spMkLst>
            <pc:docMk/>
            <pc:sldMk cId="2753411328" sldId="445"/>
            <ac:spMk id="2" creationId="{237FDC07-A9EF-B14A-A7E8-5C8B226ACD93}"/>
          </ac:spMkLst>
        </pc:spChg>
        <pc:spChg chg="mod">
          <ac:chgData name="Carlos Guerrero Tomé" userId="efd7d1cb-5997-43f9-95f4-5e31d914ebbb" providerId="ADAL" clId="{54127A46-23CC-5D4B-A020-C86CD2172E7C}" dt="2020-09-09T13:10:31.826" v="15"/>
          <ac:spMkLst>
            <pc:docMk/>
            <pc:sldMk cId="2753411328" sldId="445"/>
            <ac:spMk id="3" creationId="{CB9B9B53-8B46-5543-9FF4-C7265097585F}"/>
          </ac:spMkLst>
        </pc:spChg>
      </pc:sldChg>
      <pc:sldChg chg="modSp">
        <pc:chgData name="Carlos Guerrero Tomé" userId="efd7d1cb-5997-43f9-95f4-5e31d914ebbb" providerId="ADAL" clId="{54127A46-23CC-5D4B-A020-C86CD2172E7C}" dt="2020-09-09T13:10:31.826" v="15"/>
        <pc:sldMkLst>
          <pc:docMk/>
          <pc:sldMk cId="66929997" sldId="446"/>
        </pc:sldMkLst>
        <pc:spChg chg="mod">
          <ac:chgData name="Carlos Guerrero Tomé" userId="efd7d1cb-5997-43f9-95f4-5e31d914ebbb" providerId="ADAL" clId="{54127A46-23CC-5D4B-A020-C86CD2172E7C}" dt="2020-09-09T13:10:31.826" v="15"/>
          <ac:spMkLst>
            <pc:docMk/>
            <pc:sldMk cId="66929997" sldId="446"/>
            <ac:spMk id="2" creationId="{3E6CFE80-9DEC-7943-BD2B-1F3144EB9271}"/>
          </ac:spMkLst>
        </pc:spChg>
        <pc:spChg chg="mod">
          <ac:chgData name="Carlos Guerrero Tomé" userId="efd7d1cb-5997-43f9-95f4-5e31d914ebbb" providerId="ADAL" clId="{54127A46-23CC-5D4B-A020-C86CD2172E7C}" dt="2020-09-09T13:10:31.826" v="15"/>
          <ac:spMkLst>
            <pc:docMk/>
            <pc:sldMk cId="66929997" sldId="446"/>
            <ac:spMk id="3" creationId="{9CB1D9AA-9992-FC41-8290-29FC63575BBD}"/>
          </ac:spMkLst>
        </pc:spChg>
      </pc:sldChg>
      <pc:sldChg chg="modSp mod">
        <pc:chgData name="Carlos Guerrero Tomé" userId="efd7d1cb-5997-43f9-95f4-5e31d914ebbb" providerId="ADAL" clId="{54127A46-23CC-5D4B-A020-C86CD2172E7C}" dt="2020-09-12T14:16:51.175" v="3329" actId="20577"/>
        <pc:sldMkLst>
          <pc:docMk/>
          <pc:sldMk cId="1466384909" sldId="448"/>
        </pc:sldMkLst>
        <pc:graphicFrameChg chg="modGraphic">
          <ac:chgData name="Carlos Guerrero Tomé" userId="efd7d1cb-5997-43f9-95f4-5e31d914ebbb" providerId="ADAL" clId="{54127A46-23CC-5D4B-A020-C86CD2172E7C}" dt="2020-09-12T14:16:51.175" v="3329" actId="20577"/>
          <ac:graphicFrameMkLst>
            <pc:docMk/>
            <pc:sldMk cId="1466384909" sldId="448"/>
            <ac:graphicFrameMk id="47" creationId="{B7EAB274-F188-8A4A-BF09-965275FEB630}"/>
          </ac:graphicFrameMkLst>
        </pc:graphicFrameChg>
      </pc:sldChg>
      <pc:sldChg chg="modSp">
        <pc:chgData name="Carlos Guerrero Tomé" userId="efd7d1cb-5997-43f9-95f4-5e31d914ebbb" providerId="ADAL" clId="{54127A46-23CC-5D4B-A020-C86CD2172E7C}" dt="2020-09-09T13:10:31.826" v="15"/>
        <pc:sldMkLst>
          <pc:docMk/>
          <pc:sldMk cId="2387736188" sldId="449"/>
        </pc:sldMkLst>
        <pc:spChg chg="mod">
          <ac:chgData name="Carlos Guerrero Tomé" userId="efd7d1cb-5997-43f9-95f4-5e31d914ebbb" providerId="ADAL" clId="{54127A46-23CC-5D4B-A020-C86CD2172E7C}" dt="2020-09-09T13:10:31.826" v="15"/>
          <ac:spMkLst>
            <pc:docMk/>
            <pc:sldMk cId="2387736188" sldId="449"/>
            <ac:spMk id="2" creationId="{1A23F1BE-5069-334A-A9AB-8AD4F49FB6FD}"/>
          </ac:spMkLst>
        </pc:spChg>
        <pc:spChg chg="mod">
          <ac:chgData name="Carlos Guerrero Tomé" userId="efd7d1cb-5997-43f9-95f4-5e31d914ebbb" providerId="ADAL" clId="{54127A46-23CC-5D4B-A020-C86CD2172E7C}" dt="2020-09-09T13:10:31.826" v="15"/>
          <ac:spMkLst>
            <pc:docMk/>
            <pc:sldMk cId="2387736188" sldId="449"/>
            <ac:spMk id="3" creationId="{81AA8117-5297-A649-98BE-30F0E7154DC3}"/>
          </ac:spMkLst>
        </pc:spChg>
      </pc:sldChg>
      <pc:sldChg chg="modSp mod">
        <pc:chgData name="Carlos Guerrero Tomé" userId="efd7d1cb-5997-43f9-95f4-5e31d914ebbb" providerId="ADAL" clId="{54127A46-23CC-5D4B-A020-C86CD2172E7C}" dt="2020-09-12T14:46:52.137" v="3447" actId="207"/>
        <pc:sldMkLst>
          <pc:docMk/>
          <pc:sldMk cId="2802925875" sldId="450"/>
        </pc:sldMkLst>
        <pc:spChg chg="mod">
          <ac:chgData name="Carlos Guerrero Tomé" userId="efd7d1cb-5997-43f9-95f4-5e31d914ebbb" providerId="ADAL" clId="{54127A46-23CC-5D4B-A020-C86CD2172E7C}" dt="2020-09-12T14:46:52.137" v="3447" actId="207"/>
          <ac:spMkLst>
            <pc:docMk/>
            <pc:sldMk cId="2802925875" sldId="450"/>
            <ac:spMk id="2" creationId="{843A2FE3-0290-AF4B-83FE-C3BB9FA1F32A}"/>
          </ac:spMkLst>
        </pc:spChg>
        <pc:spChg chg="mod">
          <ac:chgData name="Carlos Guerrero Tomé" userId="efd7d1cb-5997-43f9-95f4-5e31d914ebbb" providerId="ADAL" clId="{54127A46-23CC-5D4B-A020-C86CD2172E7C}" dt="2020-09-09T13:10:31.826" v="15"/>
          <ac:spMkLst>
            <pc:docMk/>
            <pc:sldMk cId="2802925875" sldId="450"/>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2120148493" sldId="452"/>
        </pc:sldMkLst>
        <pc:spChg chg="mod">
          <ac:chgData name="Carlos Guerrero Tomé" userId="efd7d1cb-5997-43f9-95f4-5e31d914ebbb" providerId="ADAL" clId="{54127A46-23CC-5D4B-A020-C86CD2172E7C}" dt="2020-09-09T13:10:31.826" v="15"/>
          <ac:spMkLst>
            <pc:docMk/>
            <pc:sldMk cId="2120148493" sldId="452"/>
            <ac:spMk id="2" creationId="{F256E82D-E237-5141-96CC-302D5E328E57}"/>
          </ac:spMkLst>
        </pc:spChg>
        <pc:spChg chg="mod">
          <ac:chgData name="Carlos Guerrero Tomé" userId="efd7d1cb-5997-43f9-95f4-5e31d914ebbb" providerId="ADAL" clId="{54127A46-23CC-5D4B-A020-C86CD2172E7C}" dt="2020-09-09T13:10:31.826" v="15"/>
          <ac:spMkLst>
            <pc:docMk/>
            <pc:sldMk cId="2120148493" sldId="452"/>
            <ac:spMk id="3" creationId="{6960AEFB-7BE4-F34B-9D9A-1234CEE3B476}"/>
          </ac:spMkLst>
        </pc:spChg>
      </pc:sldChg>
      <pc:sldChg chg="modSp mod">
        <pc:chgData name="Carlos Guerrero Tomé" userId="efd7d1cb-5997-43f9-95f4-5e31d914ebbb" providerId="ADAL" clId="{54127A46-23CC-5D4B-A020-C86CD2172E7C}" dt="2020-09-14T19:58:59.384" v="6487" actId="1035"/>
        <pc:sldMkLst>
          <pc:docMk/>
          <pc:sldMk cId="4130322224" sldId="453"/>
        </pc:sldMkLst>
        <pc:spChg chg="mod">
          <ac:chgData name="Carlos Guerrero Tomé" userId="efd7d1cb-5997-43f9-95f4-5e31d914ebbb" providerId="ADAL" clId="{54127A46-23CC-5D4B-A020-C86CD2172E7C}" dt="2020-09-14T19:58:59.384" v="6487" actId="1035"/>
          <ac:spMkLst>
            <pc:docMk/>
            <pc:sldMk cId="4130322224" sldId="453"/>
            <ac:spMk id="48" creationId="{87779CBF-E86F-424A-B3DB-AB57BDFC4683}"/>
          </ac:spMkLst>
        </pc:spChg>
      </pc:sldChg>
      <pc:sldChg chg="modSp">
        <pc:chgData name="Carlos Guerrero Tomé" userId="efd7d1cb-5997-43f9-95f4-5e31d914ebbb" providerId="ADAL" clId="{54127A46-23CC-5D4B-A020-C86CD2172E7C}" dt="2020-09-09T13:10:31.826" v="15"/>
        <pc:sldMkLst>
          <pc:docMk/>
          <pc:sldMk cId="1920645688" sldId="454"/>
        </pc:sldMkLst>
        <pc:spChg chg="mod">
          <ac:chgData name="Carlos Guerrero Tomé" userId="efd7d1cb-5997-43f9-95f4-5e31d914ebbb" providerId="ADAL" clId="{54127A46-23CC-5D4B-A020-C86CD2172E7C}" dt="2020-09-09T13:10:31.826" v="15"/>
          <ac:spMkLst>
            <pc:docMk/>
            <pc:sldMk cId="1920645688" sldId="454"/>
            <ac:spMk id="2" creationId="{CE9AE6B6-1952-7542-8C6D-922BE2DD9CBE}"/>
          </ac:spMkLst>
        </pc:spChg>
        <pc:spChg chg="mod">
          <ac:chgData name="Carlos Guerrero Tomé" userId="efd7d1cb-5997-43f9-95f4-5e31d914ebbb" providerId="ADAL" clId="{54127A46-23CC-5D4B-A020-C86CD2172E7C}" dt="2020-09-09T13:10:31.826" v="15"/>
          <ac:spMkLst>
            <pc:docMk/>
            <pc:sldMk cId="1920645688" sldId="454"/>
            <ac:spMk id="3" creationId="{C4BF7DCC-166E-DA40-95F0-06B01A2D62C3}"/>
          </ac:spMkLst>
        </pc:spChg>
      </pc:sldChg>
      <pc:sldChg chg="modSp mod">
        <pc:chgData name="Carlos Guerrero Tomé" userId="efd7d1cb-5997-43f9-95f4-5e31d914ebbb" providerId="ADAL" clId="{54127A46-23CC-5D4B-A020-C86CD2172E7C}" dt="2020-09-09T13:10:31.826" v="15"/>
        <pc:sldMkLst>
          <pc:docMk/>
          <pc:sldMk cId="1625228517" sldId="456"/>
        </pc:sldMkLst>
        <pc:spChg chg="mod">
          <ac:chgData name="Carlos Guerrero Tomé" userId="efd7d1cb-5997-43f9-95f4-5e31d914ebbb" providerId="ADAL" clId="{54127A46-23CC-5D4B-A020-C86CD2172E7C}" dt="2020-09-09T13:10:31.826" v="15"/>
          <ac:spMkLst>
            <pc:docMk/>
            <pc:sldMk cId="1625228517" sldId="456"/>
            <ac:spMk id="2" creationId="{F256E82D-E237-5141-96CC-302D5E328E57}"/>
          </ac:spMkLst>
        </pc:spChg>
      </pc:sldChg>
      <pc:sldChg chg="modSp mod">
        <pc:chgData name="Carlos Guerrero Tomé" userId="efd7d1cb-5997-43f9-95f4-5e31d914ebbb" providerId="ADAL" clId="{54127A46-23CC-5D4B-A020-C86CD2172E7C}" dt="2020-09-09T13:10:31.826" v="15"/>
        <pc:sldMkLst>
          <pc:docMk/>
          <pc:sldMk cId="1428520928" sldId="457"/>
        </pc:sldMkLst>
        <pc:spChg chg="mod">
          <ac:chgData name="Carlos Guerrero Tomé" userId="efd7d1cb-5997-43f9-95f4-5e31d914ebbb" providerId="ADAL" clId="{54127A46-23CC-5D4B-A020-C86CD2172E7C}" dt="2020-09-09T13:10:31.826" v="15"/>
          <ac:spMkLst>
            <pc:docMk/>
            <pc:sldMk cId="1428520928" sldId="457"/>
            <ac:spMk id="2" creationId="{B945C7D1-63BD-3749-9920-D7E03DDCF6DC}"/>
          </ac:spMkLst>
        </pc:spChg>
      </pc:sldChg>
      <pc:sldChg chg="modSp mod">
        <pc:chgData name="Carlos Guerrero Tomé" userId="efd7d1cb-5997-43f9-95f4-5e31d914ebbb" providerId="ADAL" clId="{54127A46-23CC-5D4B-A020-C86CD2172E7C}" dt="2020-09-12T14:47:04.859" v="3457" actId="113"/>
        <pc:sldMkLst>
          <pc:docMk/>
          <pc:sldMk cId="81012273" sldId="458"/>
        </pc:sldMkLst>
        <pc:spChg chg="mod">
          <ac:chgData name="Carlos Guerrero Tomé" userId="efd7d1cb-5997-43f9-95f4-5e31d914ebbb" providerId="ADAL" clId="{54127A46-23CC-5D4B-A020-C86CD2172E7C}" dt="2020-09-12T14:47:04.859" v="3457" actId="113"/>
          <ac:spMkLst>
            <pc:docMk/>
            <pc:sldMk cId="81012273" sldId="458"/>
            <ac:spMk id="2" creationId="{843A2FE3-0290-AF4B-83FE-C3BB9FA1F32A}"/>
          </ac:spMkLst>
        </pc:spChg>
        <pc:spChg chg="mod">
          <ac:chgData name="Carlos Guerrero Tomé" userId="efd7d1cb-5997-43f9-95f4-5e31d914ebbb" providerId="ADAL" clId="{54127A46-23CC-5D4B-A020-C86CD2172E7C}" dt="2020-09-09T13:10:31.826" v="15"/>
          <ac:spMkLst>
            <pc:docMk/>
            <pc:sldMk cId="81012273" sldId="458"/>
            <ac:spMk id="3" creationId="{5F937BDE-40AE-2842-963F-88AF1C0D2DD0}"/>
          </ac:spMkLst>
        </pc:spChg>
      </pc:sldChg>
      <pc:sldChg chg="modSp">
        <pc:chgData name="Carlos Guerrero Tomé" userId="efd7d1cb-5997-43f9-95f4-5e31d914ebbb" providerId="ADAL" clId="{54127A46-23CC-5D4B-A020-C86CD2172E7C}" dt="2020-09-09T13:10:31.826" v="15"/>
        <pc:sldMkLst>
          <pc:docMk/>
          <pc:sldMk cId="1783496837" sldId="462"/>
        </pc:sldMkLst>
        <pc:spChg chg="mod">
          <ac:chgData name="Carlos Guerrero Tomé" userId="efd7d1cb-5997-43f9-95f4-5e31d914ebbb" providerId="ADAL" clId="{54127A46-23CC-5D4B-A020-C86CD2172E7C}" dt="2020-09-09T13:10:31.826" v="15"/>
          <ac:spMkLst>
            <pc:docMk/>
            <pc:sldMk cId="1783496837" sldId="462"/>
            <ac:spMk id="2" creationId="{FFAD6609-A409-8947-BA84-2F78ABC64EDA}"/>
          </ac:spMkLst>
        </pc:spChg>
      </pc:sldChg>
      <pc:sldChg chg="modSp">
        <pc:chgData name="Carlos Guerrero Tomé" userId="efd7d1cb-5997-43f9-95f4-5e31d914ebbb" providerId="ADAL" clId="{54127A46-23CC-5D4B-A020-C86CD2172E7C}" dt="2020-09-09T13:10:31.826" v="15"/>
        <pc:sldMkLst>
          <pc:docMk/>
          <pc:sldMk cId="2564595589" sldId="463"/>
        </pc:sldMkLst>
        <pc:spChg chg="mod">
          <ac:chgData name="Carlos Guerrero Tomé" userId="efd7d1cb-5997-43f9-95f4-5e31d914ebbb" providerId="ADAL" clId="{54127A46-23CC-5D4B-A020-C86CD2172E7C}" dt="2020-09-09T13:10:31.826" v="15"/>
          <ac:spMkLst>
            <pc:docMk/>
            <pc:sldMk cId="2564595589" sldId="463"/>
            <ac:spMk id="2" creationId="{FFAD6609-A409-8947-BA84-2F78ABC64EDA}"/>
          </ac:spMkLst>
        </pc:spChg>
      </pc:sldChg>
      <pc:sldChg chg="modSp">
        <pc:chgData name="Carlos Guerrero Tomé" userId="efd7d1cb-5997-43f9-95f4-5e31d914ebbb" providerId="ADAL" clId="{54127A46-23CC-5D4B-A020-C86CD2172E7C}" dt="2020-09-09T13:10:31.826" v="15"/>
        <pc:sldMkLst>
          <pc:docMk/>
          <pc:sldMk cId="598225090" sldId="464"/>
        </pc:sldMkLst>
        <pc:spChg chg="mod">
          <ac:chgData name="Carlos Guerrero Tomé" userId="efd7d1cb-5997-43f9-95f4-5e31d914ebbb" providerId="ADAL" clId="{54127A46-23CC-5D4B-A020-C86CD2172E7C}" dt="2020-09-09T13:10:31.826" v="15"/>
          <ac:spMkLst>
            <pc:docMk/>
            <pc:sldMk cId="598225090" sldId="464"/>
            <ac:spMk id="2" creationId="{EE3808B2-9F87-7C49-A5DA-3CD8C894F0BD}"/>
          </ac:spMkLst>
        </pc:spChg>
        <pc:spChg chg="mod">
          <ac:chgData name="Carlos Guerrero Tomé" userId="efd7d1cb-5997-43f9-95f4-5e31d914ebbb" providerId="ADAL" clId="{54127A46-23CC-5D4B-A020-C86CD2172E7C}" dt="2020-09-09T13:10:31.826" v="15"/>
          <ac:spMkLst>
            <pc:docMk/>
            <pc:sldMk cId="598225090" sldId="464"/>
            <ac:spMk id="3" creationId="{FC0EDBB6-0CFF-664A-9175-5BD95822452B}"/>
          </ac:spMkLst>
        </pc:spChg>
      </pc:sldChg>
      <pc:sldChg chg="modSp mod">
        <pc:chgData name="Carlos Guerrero Tomé" userId="efd7d1cb-5997-43f9-95f4-5e31d914ebbb" providerId="ADAL" clId="{54127A46-23CC-5D4B-A020-C86CD2172E7C}" dt="2020-09-09T12:19:00.491" v="13" actId="20577"/>
        <pc:sldMkLst>
          <pc:docMk/>
          <pc:sldMk cId="4045603215" sldId="465"/>
        </pc:sldMkLst>
        <pc:spChg chg="mod">
          <ac:chgData name="Carlos Guerrero Tomé" userId="efd7d1cb-5997-43f9-95f4-5e31d914ebbb" providerId="ADAL" clId="{54127A46-23CC-5D4B-A020-C86CD2172E7C}" dt="2020-09-09T12:19:00.491" v="13" actId="20577"/>
          <ac:spMkLst>
            <pc:docMk/>
            <pc:sldMk cId="4045603215" sldId="465"/>
            <ac:spMk id="3" creationId="{CB9B9B53-8B46-5543-9FF4-C7265097585F}"/>
          </ac:spMkLst>
        </pc:spChg>
      </pc:sldChg>
      <pc:sldChg chg="modSp mod">
        <pc:chgData name="Carlos Guerrero Tomé" userId="efd7d1cb-5997-43f9-95f4-5e31d914ebbb" providerId="ADAL" clId="{54127A46-23CC-5D4B-A020-C86CD2172E7C}" dt="2020-09-08T21:23:10.612" v="9" actId="20577"/>
        <pc:sldMkLst>
          <pc:docMk/>
          <pc:sldMk cId="154529975" sldId="466"/>
        </pc:sldMkLst>
        <pc:spChg chg="mod">
          <ac:chgData name="Carlos Guerrero Tomé" userId="efd7d1cb-5997-43f9-95f4-5e31d914ebbb" providerId="ADAL" clId="{54127A46-23CC-5D4B-A020-C86CD2172E7C}" dt="2020-09-08T21:23:10.612" v="9" actId="20577"/>
          <ac:spMkLst>
            <pc:docMk/>
            <pc:sldMk cId="154529975" sldId="466"/>
            <ac:spMk id="3" creationId="{CB9B9B53-8B46-5543-9FF4-C7265097585F}"/>
          </ac:spMkLst>
        </pc:spChg>
      </pc:sldChg>
      <pc:sldChg chg="addSp delSp modSp mod">
        <pc:chgData name="Carlos Guerrero Tomé" userId="efd7d1cb-5997-43f9-95f4-5e31d914ebbb" providerId="ADAL" clId="{54127A46-23CC-5D4B-A020-C86CD2172E7C}" dt="2020-09-12T14:20:23.847" v="3411" actId="1076"/>
        <pc:sldMkLst>
          <pc:docMk/>
          <pc:sldMk cId="3401717914" sldId="467"/>
        </pc:sldMkLst>
        <pc:spChg chg="add mod">
          <ac:chgData name="Carlos Guerrero Tomé" userId="efd7d1cb-5997-43f9-95f4-5e31d914ebbb" providerId="ADAL" clId="{54127A46-23CC-5D4B-A020-C86CD2172E7C}" dt="2020-09-12T14:20:04.866" v="3405" actId="1076"/>
          <ac:spMkLst>
            <pc:docMk/>
            <pc:sldMk cId="3401717914" sldId="467"/>
            <ac:spMk id="8" creationId="{7B3F65B8-C78C-5A4F-9F73-966E59C0F420}"/>
          </ac:spMkLst>
        </pc:spChg>
        <pc:spChg chg="add mod">
          <ac:chgData name="Carlos Guerrero Tomé" userId="efd7d1cb-5997-43f9-95f4-5e31d914ebbb" providerId="ADAL" clId="{54127A46-23CC-5D4B-A020-C86CD2172E7C}" dt="2020-09-12T14:20:23.847" v="3411" actId="1076"/>
          <ac:spMkLst>
            <pc:docMk/>
            <pc:sldMk cId="3401717914" sldId="467"/>
            <ac:spMk id="9" creationId="{92248C27-278C-D045-B7F0-C78B2518D523}"/>
          </ac:spMkLst>
        </pc:spChg>
        <pc:spChg chg="mod">
          <ac:chgData name="Carlos Guerrero Tomé" userId="efd7d1cb-5997-43f9-95f4-5e31d914ebbb" providerId="ADAL" clId="{54127A46-23CC-5D4B-A020-C86CD2172E7C}" dt="2020-09-12T14:19:57.599" v="3402" actId="14100"/>
          <ac:spMkLst>
            <pc:docMk/>
            <pc:sldMk cId="3401717914" sldId="467"/>
            <ac:spMk id="39" creationId="{477BB9B2-CED1-D046-9A37-1FDC040F5A60}"/>
          </ac:spMkLst>
        </pc:spChg>
        <pc:spChg chg="mod">
          <ac:chgData name="Carlos Guerrero Tomé" userId="efd7d1cb-5997-43f9-95f4-5e31d914ebbb" providerId="ADAL" clId="{54127A46-23CC-5D4B-A020-C86CD2172E7C}" dt="2020-09-12T14:20:15.600" v="3408" actId="14100"/>
          <ac:spMkLst>
            <pc:docMk/>
            <pc:sldMk cId="3401717914" sldId="467"/>
            <ac:spMk id="48" creationId="{19B3F83A-0A96-A344-B640-E798378D7AD2}"/>
          </ac:spMkLst>
        </pc:spChg>
        <pc:graphicFrameChg chg="mod modGraphic">
          <ac:chgData name="Carlos Guerrero Tomé" userId="efd7d1cb-5997-43f9-95f4-5e31d914ebbb" providerId="ADAL" clId="{54127A46-23CC-5D4B-A020-C86CD2172E7C}" dt="2020-09-12T14:19:44.184" v="3399" actId="20577"/>
          <ac:graphicFrameMkLst>
            <pc:docMk/>
            <pc:sldMk cId="3401717914" sldId="467"/>
            <ac:graphicFrameMk id="47" creationId="{B7EAB274-F188-8A4A-BF09-965275FEB630}"/>
          </ac:graphicFrameMkLst>
        </pc:graphicFrameChg>
        <pc:cxnChg chg="del mod">
          <ac:chgData name="Carlos Guerrero Tomé" userId="efd7d1cb-5997-43f9-95f4-5e31d914ebbb" providerId="ADAL" clId="{54127A46-23CC-5D4B-A020-C86CD2172E7C}" dt="2020-09-12T14:19:48.847" v="3400" actId="478"/>
          <ac:cxnSpMkLst>
            <pc:docMk/>
            <pc:sldMk cId="3401717914" sldId="467"/>
            <ac:cxnSpMk id="53" creationId="{BD5DA1FA-D287-3F49-9EDB-C06C41A518D4}"/>
          </ac:cxnSpMkLst>
        </pc:cxnChg>
        <pc:cxnChg chg="del mod">
          <ac:chgData name="Carlos Guerrero Tomé" userId="efd7d1cb-5997-43f9-95f4-5e31d914ebbb" providerId="ADAL" clId="{54127A46-23CC-5D4B-A020-C86CD2172E7C}" dt="2020-09-12T14:20:11.627" v="3407" actId="478"/>
          <ac:cxnSpMkLst>
            <pc:docMk/>
            <pc:sldMk cId="3401717914" sldId="467"/>
            <ac:cxnSpMk id="58" creationId="{5EA1AFED-D0DE-E648-819F-F9C8AE313839}"/>
          </ac:cxnSpMkLst>
        </pc:cxnChg>
      </pc:sldChg>
      <pc:sldChg chg="modSp">
        <pc:chgData name="Carlos Guerrero Tomé" userId="efd7d1cb-5997-43f9-95f4-5e31d914ebbb" providerId="ADAL" clId="{54127A46-23CC-5D4B-A020-C86CD2172E7C}" dt="2020-09-09T13:10:31.826" v="15"/>
        <pc:sldMkLst>
          <pc:docMk/>
          <pc:sldMk cId="2923187263" sldId="468"/>
        </pc:sldMkLst>
        <pc:spChg chg="mod">
          <ac:chgData name="Carlos Guerrero Tomé" userId="efd7d1cb-5997-43f9-95f4-5e31d914ebbb" providerId="ADAL" clId="{54127A46-23CC-5D4B-A020-C86CD2172E7C}" dt="2020-09-09T13:10:31.826" v="15"/>
          <ac:spMkLst>
            <pc:docMk/>
            <pc:sldMk cId="2923187263" sldId="468"/>
            <ac:spMk id="2" creationId="{1A23F1BE-5069-334A-A9AB-8AD4F49FB6FD}"/>
          </ac:spMkLst>
        </pc:spChg>
        <pc:spChg chg="mod">
          <ac:chgData name="Carlos Guerrero Tomé" userId="efd7d1cb-5997-43f9-95f4-5e31d914ebbb" providerId="ADAL" clId="{54127A46-23CC-5D4B-A020-C86CD2172E7C}" dt="2020-09-09T13:10:31.826" v="15"/>
          <ac:spMkLst>
            <pc:docMk/>
            <pc:sldMk cId="2923187263" sldId="468"/>
            <ac:spMk id="3" creationId="{81AA8117-5297-A649-98BE-30F0E7154DC3}"/>
          </ac:spMkLst>
        </pc:spChg>
      </pc:sldChg>
      <pc:sldChg chg="modSp mod">
        <pc:chgData name="Carlos Guerrero Tomé" userId="efd7d1cb-5997-43f9-95f4-5e31d914ebbb" providerId="ADAL" clId="{54127A46-23CC-5D4B-A020-C86CD2172E7C}" dt="2020-09-14T10:29:42.386" v="4361" actId="207"/>
        <pc:sldMkLst>
          <pc:docMk/>
          <pc:sldMk cId="4060877138" sldId="469"/>
        </pc:sldMkLst>
        <pc:spChg chg="mod">
          <ac:chgData name="Carlos Guerrero Tomé" userId="efd7d1cb-5997-43f9-95f4-5e31d914ebbb" providerId="ADAL" clId="{54127A46-23CC-5D4B-A020-C86CD2172E7C}" dt="2020-09-14T10:29:42.386" v="4361" actId="207"/>
          <ac:spMkLst>
            <pc:docMk/>
            <pc:sldMk cId="4060877138" sldId="469"/>
            <ac:spMk id="2" creationId="{843A2FE3-0290-AF4B-83FE-C3BB9FA1F32A}"/>
          </ac:spMkLst>
        </pc:spChg>
        <pc:spChg chg="mod">
          <ac:chgData name="Carlos Guerrero Tomé" userId="efd7d1cb-5997-43f9-95f4-5e31d914ebbb" providerId="ADAL" clId="{54127A46-23CC-5D4B-A020-C86CD2172E7C}" dt="2020-09-09T13:10:31.826" v="15"/>
          <ac:spMkLst>
            <pc:docMk/>
            <pc:sldMk cId="4060877138" sldId="469"/>
            <ac:spMk id="3" creationId="{5F937BDE-40AE-2842-963F-88AF1C0D2DD0}"/>
          </ac:spMkLst>
        </pc:spChg>
      </pc:sldChg>
      <pc:sldChg chg="modSp del">
        <pc:chgData name="Carlos Guerrero Tomé" userId="efd7d1cb-5997-43f9-95f4-5e31d914ebbb" providerId="ADAL" clId="{54127A46-23CC-5D4B-A020-C86CD2172E7C}" dt="2020-09-14T10:13:18.406" v="4349" actId="2696"/>
        <pc:sldMkLst>
          <pc:docMk/>
          <pc:sldMk cId="1802636155" sldId="473"/>
        </pc:sldMkLst>
        <pc:spChg chg="mod">
          <ac:chgData name="Carlos Guerrero Tomé" userId="efd7d1cb-5997-43f9-95f4-5e31d914ebbb" providerId="ADAL" clId="{54127A46-23CC-5D4B-A020-C86CD2172E7C}" dt="2020-09-09T13:10:31.826" v="15"/>
          <ac:spMkLst>
            <pc:docMk/>
            <pc:sldMk cId="1802636155" sldId="473"/>
            <ac:spMk id="2" creationId="{5EA85EC8-2BF2-0747-9217-BA9CBE93D4C8}"/>
          </ac:spMkLst>
        </pc:spChg>
        <pc:spChg chg="mod">
          <ac:chgData name="Carlos Guerrero Tomé" userId="efd7d1cb-5997-43f9-95f4-5e31d914ebbb" providerId="ADAL" clId="{54127A46-23CC-5D4B-A020-C86CD2172E7C}" dt="2020-09-09T13:10:31.826" v="15"/>
          <ac:spMkLst>
            <pc:docMk/>
            <pc:sldMk cId="1802636155" sldId="473"/>
            <ac:spMk id="3" creationId="{8C92BDC8-8246-6E42-B72C-7F3A1E9EC83E}"/>
          </ac:spMkLst>
        </pc:spChg>
      </pc:sldChg>
      <pc:sldChg chg="modSp mod">
        <pc:chgData name="Carlos Guerrero Tomé" userId="efd7d1cb-5997-43f9-95f4-5e31d914ebbb" providerId="ADAL" clId="{54127A46-23CC-5D4B-A020-C86CD2172E7C}" dt="2020-09-14T10:48:02.095" v="4383" actId="20577"/>
        <pc:sldMkLst>
          <pc:docMk/>
          <pc:sldMk cId="291412633" sldId="474"/>
        </pc:sldMkLst>
        <pc:spChg chg="mod">
          <ac:chgData name="Carlos Guerrero Tomé" userId="efd7d1cb-5997-43f9-95f4-5e31d914ebbb" providerId="ADAL" clId="{54127A46-23CC-5D4B-A020-C86CD2172E7C}" dt="2020-09-14T10:48:02.095" v="4383" actId="20577"/>
          <ac:spMkLst>
            <pc:docMk/>
            <pc:sldMk cId="291412633" sldId="474"/>
            <ac:spMk id="36" creationId="{B2E08446-B0AE-A443-9EB2-05DC2B240166}"/>
          </ac:spMkLst>
        </pc:spChg>
        <pc:graphicFrameChg chg="mod modGraphic">
          <ac:chgData name="Carlos Guerrero Tomé" userId="efd7d1cb-5997-43f9-95f4-5e31d914ebbb" providerId="ADAL" clId="{54127A46-23CC-5D4B-A020-C86CD2172E7C}" dt="2020-09-08T21:25:01.147" v="11" actId="14734"/>
          <ac:graphicFrameMkLst>
            <pc:docMk/>
            <pc:sldMk cId="291412633" sldId="474"/>
            <ac:graphicFrameMk id="35" creationId="{AF69C4A1-8C4A-6A42-A343-A060DE225A0E}"/>
          </ac:graphicFrameMkLst>
        </pc:graphicFrameChg>
      </pc:sldChg>
      <pc:sldChg chg="modSp del">
        <pc:chgData name="Carlos Guerrero Tomé" userId="efd7d1cb-5997-43f9-95f4-5e31d914ebbb" providerId="ADAL" clId="{54127A46-23CC-5D4B-A020-C86CD2172E7C}" dt="2020-09-13T16:03:49.564" v="3581" actId="2696"/>
        <pc:sldMkLst>
          <pc:docMk/>
          <pc:sldMk cId="1492128653" sldId="475"/>
        </pc:sldMkLst>
        <pc:spChg chg="mod">
          <ac:chgData name="Carlos Guerrero Tomé" userId="efd7d1cb-5997-43f9-95f4-5e31d914ebbb" providerId="ADAL" clId="{54127A46-23CC-5D4B-A020-C86CD2172E7C}" dt="2020-09-09T13:10:31.826" v="15"/>
          <ac:spMkLst>
            <pc:docMk/>
            <pc:sldMk cId="1492128653" sldId="475"/>
            <ac:spMk id="2" creationId="{843A2FE3-0290-AF4B-83FE-C3BB9FA1F32A}"/>
          </ac:spMkLst>
        </pc:spChg>
        <pc:spChg chg="mod">
          <ac:chgData name="Carlos Guerrero Tomé" userId="efd7d1cb-5997-43f9-95f4-5e31d914ebbb" providerId="ADAL" clId="{54127A46-23CC-5D4B-A020-C86CD2172E7C}" dt="2020-09-09T13:10:31.826" v="15"/>
          <ac:spMkLst>
            <pc:docMk/>
            <pc:sldMk cId="1492128653" sldId="475"/>
            <ac:spMk id="3" creationId="{5F937BDE-40AE-2842-963F-88AF1C0D2DD0}"/>
          </ac:spMkLst>
        </pc:spChg>
      </pc:sldChg>
      <pc:sldChg chg="modSp add mod">
        <pc:chgData name="Carlos Guerrero Tomé" userId="efd7d1cb-5997-43f9-95f4-5e31d914ebbb" providerId="ADAL" clId="{54127A46-23CC-5D4B-A020-C86CD2172E7C}" dt="2020-09-17T13:40:40.078" v="7424" actId="207"/>
        <pc:sldMkLst>
          <pc:docMk/>
          <pc:sldMk cId="3248992862" sldId="476"/>
        </pc:sldMkLst>
        <pc:spChg chg="mod">
          <ac:chgData name="Carlos Guerrero Tomé" userId="efd7d1cb-5997-43f9-95f4-5e31d914ebbb" providerId="ADAL" clId="{54127A46-23CC-5D4B-A020-C86CD2172E7C}" dt="2020-09-17T13:40:40.078" v="7424" actId="207"/>
          <ac:spMkLst>
            <pc:docMk/>
            <pc:sldMk cId="3248992862" sldId="476"/>
            <ac:spMk id="2" creationId="{A9231451-8907-724D-A76F-CE9906CC8694}"/>
          </ac:spMkLst>
        </pc:spChg>
        <pc:spChg chg="mod">
          <ac:chgData name="Carlos Guerrero Tomé" userId="efd7d1cb-5997-43f9-95f4-5e31d914ebbb" providerId="ADAL" clId="{54127A46-23CC-5D4B-A020-C86CD2172E7C}" dt="2020-09-09T13:17:55.482" v="81" actId="14100"/>
          <ac:spMkLst>
            <pc:docMk/>
            <pc:sldMk cId="3248992862" sldId="476"/>
            <ac:spMk id="3" creationId="{1AF5014B-2B89-1E49-9377-19EFCDB53D5D}"/>
          </ac:spMkLst>
        </pc:spChg>
      </pc:sldChg>
      <pc:sldChg chg="add del">
        <pc:chgData name="Carlos Guerrero Tomé" userId="efd7d1cb-5997-43f9-95f4-5e31d914ebbb" providerId="ADAL" clId="{54127A46-23CC-5D4B-A020-C86CD2172E7C}" dt="2020-09-09T20:22:32.222" v="111" actId="2696"/>
        <pc:sldMkLst>
          <pc:docMk/>
          <pc:sldMk cId="1902373490" sldId="477"/>
        </pc:sldMkLst>
      </pc:sldChg>
      <pc:sldChg chg="addSp delSp modSp add mod">
        <pc:chgData name="Carlos Guerrero Tomé" userId="efd7d1cb-5997-43f9-95f4-5e31d914ebbb" providerId="ADAL" clId="{54127A46-23CC-5D4B-A020-C86CD2172E7C}" dt="2020-09-17T15:04:35.805" v="7466" actId="313"/>
        <pc:sldMkLst>
          <pc:docMk/>
          <pc:sldMk cId="3347985154" sldId="478"/>
        </pc:sldMkLst>
        <pc:spChg chg="mod">
          <ac:chgData name="Carlos Guerrero Tomé" userId="efd7d1cb-5997-43f9-95f4-5e31d914ebbb" providerId="ADAL" clId="{54127A46-23CC-5D4B-A020-C86CD2172E7C}" dt="2020-09-17T13:40:50.554" v="7428" actId="207"/>
          <ac:spMkLst>
            <pc:docMk/>
            <pc:sldMk cId="3347985154" sldId="478"/>
            <ac:spMk id="2" creationId="{A9231451-8907-724D-A76F-CE9906CC8694}"/>
          </ac:spMkLst>
        </pc:spChg>
        <pc:spChg chg="add del mod">
          <ac:chgData name="Carlos Guerrero Tomé" userId="efd7d1cb-5997-43f9-95f4-5e31d914ebbb" providerId="ADAL" clId="{54127A46-23CC-5D4B-A020-C86CD2172E7C}" dt="2020-09-17T15:04:35.805" v="7466" actId="313"/>
          <ac:spMkLst>
            <pc:docMk/>
            <pc:sldMk cId="3347985154" sldId="478"/>
            <ac:spMk id="3" creationId="{1AF5014B-2B89-1E49-9377-19EFCDB53D5D}"/>
          </ac:spMkLst>
        </pc:spChg>
        <pc:spChg chg="add del mod">
          <ac:chgData name="Carlos Guerrero Tomé" userId="efd7d1cb-5997-43f9-95f4-5e31d914ebbb" providerId="ADAL" clId="{54127A46-23CC-5D4B-A020-C86CD2172E7C}" dt="2020-09-17T13:40:46.213" v="7426" actId="478"/>
          <ac:spMkLst>
            <pc:docMk/>
            <pc:sldMk cId="3347985154" sldId="478"/>
            <ac:spMk id="5" creationId="{C524D8F1-CCA3-2442-874E-249F46764214}"/>
          </ac:spMkLst>
        </pc:spChg>
      </pc:sldChg>
      <pc:sldChg chg="modSp add mod">
        <pc:chgData name="Carlos Guerrero Tomé" userId="efd7d1cb-5997-43f9-95f4-5e31d914ebbb" providerId="ADAL" clId="{54127A46-23CC-5D4B-A020-C86CD2172E7C}" dt="2020-09-14T15:30:12.479" v="6056" actId="207"/>
        <pc:sldMkLst>
          <pc:docMk/>
          <pc:sldMk cId="1167898072" sldId="479"/>
        </pc:sldMkLst>
        <pc:spChg chg="mod">
          <ac:chgData name="Carlos Guerrero Tomé" userId="efd7d1cb-5997-43f9-95f4-5e31d914ebbb" providerId="ADAL" clId="{54127A46-23CC-5D4B-A020-C86CD2172E7C}" dt="2020-09-14T15:30:12.479" v="6056" actId="207"/>
          <ac:spMkLst>
            <pc:docMk/>
            <pc:sldMk cId="1167898072" sldId="479"/>
            <ac:spMk id="2" creationId="{843A2FE3-0290-AF4B-83FE-C3BB9FA1F32A}"/>
          </ac:spMkLst>
        </pc:spChg>
      </pc:sldChg>
      <pc:sldChg chg="modSp add del mod">
        <pc:chgData name="Carlos Guerrero Tomé" userId="efd7d1cb-5997-43f9-95f4-5e31d914ebbb" providerId="ADAL" clId="{54127A46-23CC-5D4B-A020-C86CD2172E7C}" dt="2020-09-14T07:41:44.824" v="4345" actId="2696"/>
        <pc:sldMkLst>
          <pc:docMk/>
          <pc:sldMk cId="3863921449" sldId="480"/>
        </pc:sldMkLst>
        <pc:spChg chg="mod">
          <ac:chgData name="Carlos Guerrero Tomé" userId="efd7d1cb-5997-43f9-95f4-5e31d914ebbb" providerId="ADAL" clId="{54127A46-23CC-5D4B-A020-C86CD2172E7C}" dt="2020-09-09T21:10:14.963" v="126" actId="20577"/>
          <ac:spMkLst>
            <pc:docMk/>
            <pc:sldMk cId="3863921449" sldId="480"/>
            <ac:spMk id="3" creationId="{5F937BDE-40AE-2842-963F-88AF1C0D2DD0}"/>
          </ac:spMkLst>
        </pc:spChg>
      </pc:sldChg>
      <pc:sldChg chg="modSp add mod">
        <pc:chgData name="Carlos Guerrero Tomé" userId="efd7d1cb-5997-43f9-95f4-5e31d914ebbb" providerId="ADAL" clId="{54127A46-23CC-5D4B-A020-C86CD2172E7C}" dt="2020-09-14T10:47:36.135" v="4379" actId="113"/>
        <pc:sldMkLst>
          <pc:docMk/>
          <pc:sldMk cId="3540279162" sldId="481"/>
        </pc:sldMkLst>
        <pc:spChg chg="mod">
          <ac:chgData name="Carlos Guerrero Tomé" userId="efd7d1cb-5997-43f9-95f4-5e31d914ebbb" providerId="ADAL" clId="{54127A46-23CC-5D4B-A020-C86CD2172E7C}" dt="2020-09-14T10:47:36.135" v="4379" actId="113"/>
          <ac:spMkLst>
            <pc:docMk/>
            <pc:sldMk cId="3540279162" sldId="481"/>
            <ac:spMk id="2" creationId="{843A2FE3-0290-AF4B-83FE-C3BB9FA1F32A}"/>
          </ac:spMkLst>
        </pc:spChg>
        <pc:spChg chg="mod">
          <ac:chgData name="Carlos Guerrero Tomé" userId="efd7d1cb-5997-43f9-95f4-5e31d914ebbb" providerId="ADAL" clId="{54127A46-23CC-5D4B-A020-C86CD2172E7C}" dt="2020-09-14T07:41:19.422" v="4344" actId="20577"/>
          <ac:spMkLst>
            <pc:docMk/>
            <pc:sldMk cId="3540279162" sldId="481"/>
            <ac:spMk id="3" creationId="{5F937BDE-40AE-2842-963F-88AF1C0D2DD0}"/>
          </ac:spMkLst>
        </pc:spChg>
      </pc:sldChg>
      <pc:sldChg chg="modSp add del mod">
        <pc:chgData name="Carlos Guerrero Tomé" userId="efd7d1cb-5997-43f9-95f4-5e31d914ebbb" providerId="ADAL" clId="{54127A46-23CC-5D4B-A020-C86CD2172E7C}" dt="2020-09-13T16:31:05.991" v="4194" actId="2696"/>
        <pc:sldMkLst>
          <pc:docMk/>
          <pc:sldMk cId="1279830059" sldId="482"/>
        </pc:sldMkLst>
        <pc:spChg chg="mod">
          <ac:chgData name="Carlos Guerrero Tomé" userId="efd7d1cb-5997-43f9-95f4-5e31d914ebbb" providerId="ADAL" clId="{54127A46-23CC-5D4B-A020-C86CD2172E7C}" dt="2020-09-09T21:10:44.097" v="140" actId="20577"/>
          <ac:spMkLst>
            <pc:docMk/>
            <pc:sldMk cId="1279830059" sldId="482"/>
            <ac:spMk id="3" creationId="{5F937BDE-40AE-2842-963F-88AF1C0D2DD0}"/>
          </ac:spMkLst>
        </pc:spChg>
      </pc:sldChg>
      <pc:sldChg chg="modSp add mod">
        <pc:chgData name="Carlos Guerrero Tomé" userId="efd7d1cb-5997-43f9-95f4-5e31d914ebbb" providerId="ADAL" clId="{54127A46-23CC-5D4B-A020-C86CD2172E7C}" dt="2020-09-17T14:58:46.967" v="7448" actId="207"/>
        <pc:sldMkLst>
          <pc:docMk/>
          <pc:sldMk cId="3320879734" sldId="483"/>
        </pc:sldMkLst>
        <pc:spChg chg="mod">
          <ac:chgData name="Carlos Guerrero Tomé" userId="efd7d1cb-5997-43f9-95f4-5e31d914ebbb" providerId="ADAL" clId="{54127A46-23CC-5D4B-A020-C86CD2172E7C}" dt="2020-09-17T14:58:46.967" v="7448" actId="207"/>
          <ac:spMkLst>
            <pc:docMk/>
            <pc:sldMk cId="3320879734" sldId="483"/>
            <ac:spMk id="2" creationId="{843A2FE3-0290-AF4B-83FE-C3BB9FA1F32A}"/>
          </ac:spMkLst>
        </pc:spChg>
        <pc:spChg chg="mod">
          <ac:chgData name="Carlos Guerrero Tomé" userId="efd7d1cb-5997-43f9-95f4-5e31d914ebbb" providerId="ADAL" clId="{54127A46-23CC-5D4B-A020-C86CD2172E7C}" dt="2020-09-09T21:11:07.427" v="180" actId="20577"/>
          <ac:spMkLst>
            <pc:docMk/>
            <pc:sldMk cId="3320879734" sldId="483"/>
            <ac:spMk id="3" creationId="{5F937BDE-40AE-2842-963F-88AF1C0D2DD0}"/>
          </ac:spMkLst>
        </pc:spChg>
      </pc:sldChg>
      <pc:sldChg chg="modSp add mod">
        <pc:chgData name="Carlos Guerrero Tomé" userId="efd7d1cb-5997-43f9-95f4-5e31d914ebbb" providerId="ADAL" clId="{54127A46-23CC-5D4B-A020-C86CD2172E7C}" dt="2020-09-15T08:02:40.075" v="6567" actId="207"/>
        <pc:sldMkLst>
          <pc:docMk/>
          <pc:sldMk cId="2412490895" sldId="484"/>
        </pc:sldMkLst>
        <pc:spChg chg="mod">
          <ac:chgData name="Carlos Guerrero Tomé" userId="efd7d1cb-5997-43f9-95f4-5e31d914ebbb" providerId="ADAL" clId="{54127A46-23CC-5D4B-A020-C86CD2172E7C}" dt="2020-09-15T08:02:40.075" v="6567" actId="207"/>
          <ac:spMkLst>
            <pc:docMk/>
            <pc:sldMk cId="2412490895" sldId="484"/>
            <ac:spMk id="2" creationId="{843A2FE3-0290-AF4B-83FE-C3BB9FA1F32A}"/>
          </ac:spMkLst>
        </pc:spChg>
        <pc:spChg chg="mod">
          <ac:chgData name="Carlos Guerrero Tomé" userId="efd7d1cb-5997-43f9-95f4-5e31d914ebbb" providerId="ADAL" clId="{54127A46-23CC-5D4B-A020-C86CD2172E7C}" dt="2020-09-15T08:01:03.267" v="6554" actId="6549"/>
          <ac:spMkLst>
            <pc:docMk/>
            <pc:sldMk cId="2412490895" sldId="484"/>
            <ac:spMk id="3" creationId="{5F937BDE-40AE-2842-963F-88AF1C0D2DD0}"/>
          </ac:spMkLst>
        </pc:spChg>
      </pc:sldChg>
      <pc:sldChg chg="modSp add mod">
        <pc:chgData name="Carlos Guerrero Tomé" userId="efd7d1cb-5997-43f9-95f4-5e31d914ebbb" providerId="ADAL" clId="{54127A46-23CC-5D4B-A020-C86CD2172E7C}" dt="2020-09-09T21:20:58.880" v="356" actId="20577"/>
        <pc:sldMkLst>
          <pc:docMk/>
          <pc:sldMk cId="116704800" sldId="520"/>
        </pc:sldMkLst>
        <pc:graphicFrameChg chg="modGraphic">
          <ac:chgData name="Carlos Guerrero Tomé" userId="efd7d1cb-5997-43f9-95f4-5e31d914ebbb" providerId="ADAL" clId="{54127A46-23CC-5D4B-A020-C86CD2172E7C}" dt="2020-09-09T21:20:58.880" v="356" actId="20577"/>
          <ac:graphicFrameMkLst>
            <pc:docMk/>
            <pc:sldMk cId="116704800" sldId="520"/>
            <ac:graphicFrameMk id="4" creationId="{989CF641-D6C1-5D4C-A1F5-BD3E6F12CD15}"/>
          </ac:graphicFrameMkLst>
        </pc:graphicFrameChg>
        <pc:graphicFrameChg chg="modGraphic">
          <ac:chgData name="Carlos Guerrero Tomé" userId="efd7d1cb-5997-43f9-95f4-5e31d914ebbb" providerId="ADAL" clId="{54127A46-23CC-5D4B-A020-C86CD2172E7C}" dt="2020-09-09T21:15:19.707" v="300" actId="20577"/>
          <ac:graphicFrameMkLst>
            <pc:docMk/>
            <pc:sldMk cId="116704800" sldId="520"/>
            <ac:graphicFrameMk id="5" creationId="{D9ED6C21-CFC0-CB45-A279-C5EA6ECAF38E}"/>
          </ac:graphicFrameMkLst>
        </pc:graphicFrameChg>
      </pc:sldChg>
      <pc:sldChg chg="modSp add mod">
        <pc:chgData name="Carlos Guerrero Tomé" userId="efd7d1cb-5997-43f9-95f4-5e31d914ebbb" providerId="ADAL" clId="{54127A46-23CC-5D4B-A020-C86CD2172E7C}" dt="2020-09-18T09:07:57.510" v="7545" actId="20577"/>
        <pc:sldMkLst>
          <pc:docMk/>
          <pc:sldMk cId="3862388486" sldId="521"/>
        </pc:sldMkLst>
        <pc:graphicFrameChg chg="modGraphic">
          <ac:chgData name="Carlos Guerrero Tomé" userId="efd7d1cb-5997-43f9-95f4-5e31d914ebbb" providerId="ADAL" clId="{54127A46-23CC-5D4B-A020-C86CD2172E7C}" dt="2020-09-09T21:20:28.005" v="351" actId="20577"/>
          <ac:graphicFrameMkLst>
            <pc:docMk/>
            <pc:sldMk cId="3862388486" sldId="521"/>
            <ac:graphicFrameMk id="4" creationId="{989CF641-D6C1-5D4C-A1F5-BD3E6F12CD15}"/>
          </ac:graphicFrameMkLst>
        </pc:graphicFrameChg>
        <pc:graphicFrameChg chg="modGraphic">
          <ac:chgData name="Carlos Guerrero Tomé" userId="efd7d1cb-5997-43f9-95f4-5e31d914ebbb" providerId="ADAL" clId="{54127A46-23CC-5D4B-A020-C86CD2172E7C}" dt="2020-09-09T21:15:33.827" v="302" actId="20577"/>
          <ac:graphicFrameMkLst>
            <pc:docMk/>
            <pc:sldMk cId="3862388486" sldId="521"/>
            <ac:graphicFrameMk id="5" creationId="{D9ED6C21-CFC0-CB45-A279-C5EA6ECAF38E}"/>
          </ac:graphicFrameMkLst>
        </pc:graphicFrameChg>
        <pc:graphicFrameChg chg="modGraphic">
          <ac:chgData name="Carlos Guerrero Tomé" userId="efd7d1cb-5997-43f9-95f4-5e31d914ebbb" providerId="ADAL" clId="{54127A46-23CC-5D4B-A020-C86CD2172E7C}" dt="2020-09-18T09:07:57.510" v="7545" actId="20577"/>
          <ac:graphicFrameMkLst>
            <pc:docMk/>
            <pc:sldMk cId="3862388486" sldId="521"/>
            <ac:graphicFrameMk id="6" creationId="{C90DD782-FA80-1B40-A5C7-18ABE390219E}"/>
          </ac:graphicFrameMkLst>
        </pc:graphicFrameChg>
      </pc:sldChg>
      <pc:sldChg chg="modSp add mod">
        <pc:chgData name="Carlos Guerrero Tomé" userId="efd7d1cb-5997-43f9-95f4-5e31d914ebbb" providerId="ADAL" clId="{54127A46-23CC-5D4B-A020-C86CD2172E7C}" dt="2020-09-09T21:21:25.998" v="359" actId="20577"/>
        <pc:sldMkLst>
          <pc:docMk/>
          <pc:sldMk cId="644271008" sldId="522"/>
        </pc:sldMkLst>
        <pc:graphicFrameChg chg="modGraphic">
          <ac:chgData name="Carlos Guerrero Tomé" userId="efd7d1cb-5997-43f9-95f4-5e31d914ebbb" providerId="ADAL" clId="{54127A46-23CC-5D4B-A020-C86CD2172E7C}" dt="2020-09-09T21:21:25.998" v="359" actId="20577"/>
          <ac:graphicFrameMkLst>
            <pc:docMk/>
            <pc:sldMk cId="644271008" sldId="522"/>
            <ac:graphicFrameMk id="4" creationId="{989CF641-D6C1-5D4C-A1F5-BD3E6F12CD15}"/>
          </ac:graphicFrameMkLst>
        </pc:graphicFrameChg>
        <pc:graphicFrameChg chg="modGraphic">
          <ac:chgData name="Carlos Guerrero Tomé" userId="efd7d1cb-5997-43f9-95f4-5e31d914ebbb" providerId="ADAL" clId="{54127A46-23CC-5D4B-A020-C86CD2172E7C}" dt="2020-09-09T21:15:40.291" v="304" actId="20577"/>
          <ac:graphicFrameMkLst>
            <pc:docMk/>
            <pc:sldMk cId="644271008" sldId="522"/>
            <ac:graphicFrameMk id="5" creationId="{D9ED6C21-CFC0-CB45-A279-C5EA6ECAF38E}"/>
          </ac:graphicFrameMkLst>
        </pc:graphicFrameChg>
      </pc:sldChg>
      <pc:sldChg chg="modSp add mod">
        <pc:chgData name="Carlos Guerrero Tomé" userId="efd7d1cb-5997-43f9-95f4-5e31d914ebbb" providerId="ADAL" clId="{54127A46-23CC-5D4B-A020-C86CD2172E7C}" dt="2020-09-18T09:10:41.906" v="7559" actId="20577"/>
        <pc:sldMkLst>
          <pc:docMk/>
          <pc:sldMk cId="3130623795" sldId="523"/>
        </pc:sldMkLst>
        <pc:graphicFrameChg chg="modGraphic">
          <ac:chgData name="Carlos Guerrero Tomé" userId="efd7d1cb-5997-43f9-95f4-5e31d914ebbb" providerId="ADAL" clId="{54127A46-23CC-5D4B-A020-C86CD2172E7C}" dt="2020-09-09T21:21:37.903" v="362" actId="20577"/>
          <ac:graphicFrameMkLst>
            <pc:docMk/>
            <pc:sldMk cId="3130623795" sldId="523"/>
            <ac:graphicFrameMk id="4" creationId="{989CF641-D6C1-5D4C-A1F5-BD3E6F12CD15}"/>
          </ac:graphicFrameMkLst>
        </pc:graphicFrameChg>
        <pc:graphicFrameChg chg="modGraphic">
          <ac:chgData name="Carlos Guerrero Tomé" userId="efd7d1cb-5997-43f9-95f4-5e31d914ebbb" providerId="ADAL" clId="{54127A46-23CC-5D4B-A020-C86CD2172E7C}" dt="2020-09-17T15:30:22.009" v="7484" actId="20577"/>
          <ac:graphicFrameMkLst>
            <pc:docMk/>
            <pc:sldMk cId="3130623795" sldId="523"/>
            <ac:graphicFrameMk id="5" creationId="{D9ED6C21-CFC0-CB45-A279-C5EA6ECAF38E}"/>
          </ac:graphicFrameMkLst>
        </pc:graphicFrameChg>
        <pc:graphicFrameChg chg="modGraphic">
          <ac:chgData name="Carlos Guerrero Tomé" userId="efd7d1cb-5997-43f9-95f4-5e31d914ebbb" providerId="ADAL" clId="{54127A46-23CC-5D4B-A020-C86CD2172E7C}" dt="2020-09-18T09:10:41.906" v="7559" actId="20577"/>
          <ac:graphicFrameMkLst>
            <pc:docMk/>
            <pc:sldMk cId="3130623795" sldId="523"/>
            <ac:graphicFrameMk id="6" creationId="{C90DD782-FA80-1B40-A5C7-18ABE390219E}"/>
          </ac:graphicFrameMkLst>
        </pc:graphicFrameChg>
      </pc:sldChg>
      <pc:sldChg chg="modSp add mod">
        <pc:chgData name="Carlos Guerrero Tomé" userId="efd7d1cb-5997-43f9-95f4-5e31d914ebbb" providerId="ADAL" clId="{54127A46-23CC-5D4B-A020-C86CD2172E7C}" dt="2020-09-18T09:20:01.659" v="7732" actId="20577"/>
        <pc:sldMkLst>
          <pc:docMk/>
          <pc:sldMk cId="737552494" sldId="524"/>
        </pc:sldMkLst>
        <pc:graphicFrameChg chg="modGraphic">
          <ac:chgData name="Carlos Guerrero Tomé" userId="efd7d1cb-5997-43f9-95f4-5e31d914ebbb" providerId="ADAL" clId="{54127A46-23CC-5D4B-A020-C86CD2172E7C}" dt="2020-09-09T21:22:34.699" v="367" actId="20577"/>
          <ac:graphicFrameMkLst>
            <pc:docMk/>
            <pc:sldMk cId="737552494" sldId="524"/>
            <ac:graphicFrameMk id="4" creationId="{989CF641-D6C1-5D4C-A1F5-BD3E6F12CD15}"/>
          </ac:graphicFrameMkLst>
        </pc:graphicFrameChg>
        <pc:graphicFrameChg chg="modGraphic">
          <ac:chgData name="Carlos Guerrero Tomé" userId="efd7d1cb-5997-43f9-95f4-5e31d914ebbb" providerId="ADAL" clId="{54127A46-23CC-5D4B-A020-C86CD2172E7C}" dt="2020-09-09T21:16:08.251" v="312" actId="20577"/>
          <ac:graphicFrameMkLst>
            <pc:docMk/>
            <pc:sldMk cId="737552494" sldId="524"/>
            <ac:graphicFrameMk id="5" creationId="{D9ED6C21-CFC0-CB45-A279-C5EA6ECAF38E}"/>
          </ac:graphicFrameMkLst>
        </pc:graphicFrameChg>
        <pc:graphicFrameChg chg="modGraphic">
          <ac:chgData name="Carlos Guerrero Tomé" userId="efd7d1cb-5997-43f9-95f4-5e31d914ebbb" providerId="ADAL" clId="{54127A46-23CC-5D4B-A020-C86CD2172E7C}" dt="2020-09-18T09:20:01.659" v="7732" actId="20577"/>
          <ac:graphicFrameMkLst>
            <pc:docMk/>
            <pc:sldMk cId="737552494" sldId="524"/>
            <ac:graphicFrameMk id="6" creationId="{C90DD782-FA80-1B40-A5C7-18ABE390219E}"/>
          </ac:graphicFrameMkLst>
        </pc:graphicFrameChg>
      </pc:sldChg>
      <pc:sldChg chg="modSp add mod">
        <pc:chgData name="Carlos Guerrero Tomé" userId="efd7d1cb-5997-43f9-95f4-5e31d914ebbb" providerId="ADAL" clId="{54127A46-23CC-5D4B-A020-C86CD2172E7C}" dt="2020-09-09T21:23:16.539" v="370" actId="20577"/>
        <pc:sldMkLst>
          <pc:docMk/>
          <pc:sldMk cId="1427802858" sldId="525"/>
        </pc:sldMkLst>
        <pc:graphicFrameChg chg="modGraphic">
          <ac:chgData name="Carlos Guerrero Tomé" userId="efd7d1cb-5997-43f9-95f4-5e31d914ebbb" providerId="ADAL" clId="{54127A46-23CC-5D4B-A020-C86CD2172E7C}" dt="2020-09-09T21:23:16.539" v="370" actId="20577"/>
          <ac:graphicFrameMkLst>
            <pc:docMk/>
            <pc:sldMk cId="1427802858" sldId="525"/>
            <ac:graphicFrameMk id="4" creationId="{989CF641-D6C1-5D4C-A1F5-BD3E6F12CD15}"/>
          </ac:graphicFrameMkLst>
        </pc:graphicFrameChg>
        <pc:graphicFrameChg chg="modGraphic">
          <ac:chgData name="Carlos Guerrero Tomé" userId="efd7d1cb-5997-43f9-95f4-5e31d914ebbb" providerId="ADAL" clId="{54127A46-23CC-5D4B-A020-C86CD2172E7C}" dt="2020-09-09T21:16:20.315" v="314" actId="20577"/>
          <ac:graphicFrameMkLst>
            <pc:docMk/>
            <pc:sldMk cId="1427802858" sldId="525"/>
            <ac:graphicFrameMk id="5" creationId="{D9ED6C21-CFC0-CB45-A279-C5EA6ECAF38E}"/>
          </ac:graphicFrameMkLst>
        </pc:graphicFrameChg>
      </pc:sldChg>
      <pc:sldChg chg="add del">
        <pc:chgData name="Carlos Guerrero Tomé" userId="efd7d1cb-5997-43f9-95f4-5e31d914ebbb" providerId="ADAL" clId="{54127A46-23CC-5D4B-A020-C86CD2172E7C}" dt="2020-09-09T21:13:00.102" v="274" actId="2696"/>
        <pc:sldMkLst>
          <pc:docMk/>
          <pc:sldMk cId="2152691173" sldId="525"/>
        </pc:sldMkLst>
      </pc:sldChg>
      <pc:sldChg chg="modSp add mod">
        <pc:chgData name="Carlos Guerrero Tomé" userId="efd7d1cb-5997-43f9-95f4-5e31d914ebbb" providerId="ADAL" clId="{54127A46-23CC-5D4B-A020-C86CD2172E7C}" dt="2020-09-18T09:22:00.748" v="7811" actId="20577"/>
        <pc:sldMkLst>
          <pc:docMk/>
          <pc:sldMk cId="4253442905" sldId="526"/>
        </pc:sldMkLst>
        <pc:graphicFrameChg chg="modGraphic">
          <ac:chgData name="Carlos Guerrero Tomé" userId="efd7d1cb-5997-43f9-95f4-5e31d914ebbb" providerId="ADAL" clId="{54127A46-23CC-5D4B-A020-C86CD2172E7C}" dt="2020-09-09T21:24:04.884" v="375" actId="20577"/>
          <ac:graphicFrameMkLst>
            <pc:docMk/>
            <pc:sldMk cId="4253442905" sldId="526"/>
            <ac:graphicFrameMk id="4" creationId="{989CF641-D6C1-5D4C-A1F5-BD3E6F12CD15}"/>
          </ac:graphicFrameMkLst>
        </pc:graphicFrameChg>
        <pc:graphicFrameChg chg="modGraphic">
          <ac:chgData name="Carlos Guerrero Tomé" userId="efd7d1cb-5997-43f9-95f4-5e31d914ebbb" providerId="ADAL" clId="{54127A46-23CC-5D4B-A020-C86CD2172E7C}" dt="2020-09-09T21:16:29.645" v="316" actId="20577"/>
          <ac:graphicFrameMkLst>
            <pc:docMk/>
            <pc:sldMk cId="4253442905" sldId="526"/>
            <ac:graphicFrameMk id="5" creationId="{D9ED6C21-CFC0-CB45-A279-C5EA6ECAF38E}"/>
          </ac:graphicFrameMkLst>
        </pc:graphicFrameChg>
        <pc:graphicFrameChg chg="modGraphic">
          <ac:chgData name="Carlos Guerrero Tomé" userId="efd7d1cb-5997-43f9-95f4-5e31d914ebbb" providerId="ADAL" clId="{54127A46-23CC-5D4B-A020-C86CD2172E7C}" dt="2020-09-18T09:22:00.748" v="7811" actId="20577"/>
          <ac:graphicFrameMkLst>
            <pc:docMk/>
            <pc:sldMk cId="4253442905" sldId="526"/>
            <ac:graphicFrameMk id="6" creationId="{C90DD782-FA80-1B40-A5C7-18ABE390219E}"/>
          </ac:graphicFrameMkLst>
        </pc:graphicFrameChg>
      </pc:sldChg>
      <pc:sldChg chg="modSp add mod">
        <pc:chgData name="Carlos Guerrero Tomé" userId="efd7d1cb-5997-43f9-95f4-5e31d914ebbb" providerId="ADAL" clId="{54127A46-23CC-5D4B-A020-C86CD2172E7C}" dt="2020-09-18T09:26:33.406" v="7849" actId="20577"/>
        <pc:sldMkLst>
          <pc:docMk/>
          <pc:sldMk cId="2365696724" sldId="527"/>
        </pc:sldMkLst>
        <pc:graphicFrameChg chg="modGraphic">
          <ac:chgData name="Carlos Guerrero Tomé" userId="efd7d1cb-5997-43f9-95f4-5e31d914ebbb" providerId="ADAL" clId="{54127A46-23CC-5D4B-A020-C86CD2172E7C}" dt="2020-09-09T21:25:47.093" v="378" actId="20577"/>
          <ac:graphicFrameMkLst>
            <pc:docMk/>
            <pc:sldMk cId="2365696724" sldId="527"/>
            <ac:graphicFrameMk id="4" creationId="{989CF641-D6C1-5D4C-A1F5-BD3E6F12CD15}"/>
          </ac:graphicFrameMkLst>
        </pc:graphicFrameChg>
        <pc:graphicFrameChg chg="modGraphic">
          <ac:chgData name="Carlos Guerrero Tomé" userId="efd7d1cb-5997-43f9-95f4-5e31d914ebbb" providerId="ADAL" clId="{54127A46-23CC-5D4B-A020-C86CD2172E7C}" dt="2020-09-09T21:16:41.347" v="318" actId="20577"/>
          <ac:graphicFrameMkLst>
            <pc:docMk/>
            <pc:sldMk cId="2365696724" sldId="527"/>
            <ac:graphicFrameMk id="5" creationId="{D9ED6C21-CFC0-CB45-A279-C5EA6ECAF38E}"/>
          </ac:graphicFrameMkLst>
        </pc:graphicFrameChg>
        <pc:graphicFrameChg chg="mod modGraphic">
          <ac:chgData name="Carlos Guerrero Tomé" userId="efd7d1cb-5997-43f9-95f4-5e31d914ebbb" providerId="ADAL" clId="{54127A46-23CC-5D4B-A020-C86CD2172E7C}" dt="2020-09-18T09:26:33.406" v="7849" actId="20577"/>
          <ac:graphicFrameMkLst>
            <pc:docMk/>
            <pc:sldMk cId="2365696724" sldId="527"/>
            <ac:graphicFrameMk id="6" creationId="{C90DD782-FA80-1B40-A5C7-18ABE390219E}"/>
          </ac:graphicFrameMkLst>
        </pc:graphicFrameChg>
      </pc:sldChg>
      <pc:sldChg chg="modSp add mod">
        <pc:chgData name="Carlos Guerrero Tomé" userId="efd7d1cb-5997-43f9-95f4-5e31d914ebbb" providerId="ADAL" clId="{54127A46-23CC-5D4B-A020-C86CD2172E7C}" dt="2020-09-09T21:27:26.779" v="381" actId="20577"/>
        <pc:sldMkLst>
          <pc:docMk/>
          <pc:sldMk cId="1610427004" sldId="528"/>
        </pc:sldMkLst>
        <pc:graphicFrameChg chg="modGraphic">
          <ac:chgData name="Carlos Guerrero Tomé" userId="efd7d1cb-5997-43f9-95f4-5e31d914ebbb" providerId="ADAL" clId="{54127A46-23CC-5D4B-A020-C86CD2172E7C}" dt="2020-09-09T21:27:26.779" v="381" actId="20577"/>
          <ac:graphicFrameMkLst>
            <pc:docMk/>
            <pc:sldMk cId="1610427004" sldId="528"/>
            <ac:graphicFrameMk id="4" creationId="{989CF641-D6C1-5D4C-A1F5-BD3E6F12CD15}"/>
          </ac:graphicFrameMkLst>
        </pc:graphicFrameChg>
        <pc:graphicFrameChg chg="modGraphic">
          <ac:chgData name="Carlos Guerrero Tomé" userId="efd7d1cb-5997-43f9-95f4-5e31d914ebbb" providerId="ADAL" clId="{54127A46-23CC-5D4B-A020-C86CD2172E7C}" dt="2020-09-09T21:16:50.312" v="320" actId="20577"/>
          <ac:graphicFrameMkLst>
            <pc:docMk/>
            <pc:sldMk cId="1610427004" sldId="528"/>
            <ac:graphicFrameMk id="5" creationId="{D9ED6C21-CFC0-CB45-A279-C5EA6ECAF38E}"/>
          </ac:graphicFrameMkLst>
        </pc:graphicFrameChg>
      </pc:sldChg>
      <pc:sldChg chg="modSp add mod">
        <pc:chgData name="Carlos Guerrero Tomé" userId="efd7d1cb-5997-43f9-95f4-5e31d914ebbb" providerId="ADAL" clId="{54127A46-23CC-5D4B-A020-C86CD2172E7C}" dt="2020-09-18T09:06:53.822" v="7533" actId="20577"/>
        <pc:sldMkLst>
          <pc:docMk/>
          <pc:sldMk cId="4153395173" sldId="529"/>
        </pc:sldMkLst>
        <pc:graphicFrameChg chg="modGraphic">
          <ac:chgData name="Carlos Guerrero Tomé" userId="efd7d1cb-5997-43f9-95f4-5e31d914ebbb" providerId="ADAL" clId="{54127A46-23CC-5D4B-A020-C86CD2172E7C}" dt="2020-09-09T21:27:37.261" v="384" actId="20577"/>
          <ac:graphicFrameMkLst>
            <pc:docMk/>
            <pc:sldMk cId="4153395173" sldId="529"/>
            <ac:graphicFrameMk id="4" creationId="{989CF641-D6C1-5D4C-A1F5-BD3E6F12CD15}"/>
          </ac:graphicFrameMkLst>
        </pc:graphicFrameChg>
        <pc:graphicFrameChg chg="modGraphic">
          <ac:chgData name="Carlos Guerrero Tomé" userId="efd7d1cb-5997-43f9-95f4-5e31d914ebbb" providerId="ADAL" clId="{54127A46-23CC-5D4B-A020-C86CD2172E7C}" dt="2020-09-09T21:16:58.864" v="322" actId="20577"/>
          <ac:graphicFrameMkLst>
            <pc:docMk/>
            <pc:sldMk cId="4153395173" sldId="529"/>
            <ac:graphicFrameMk id="5" creationId="{D9ED6C21-CFC0-CB45-A279-C5EA6ECAF38E}"/>
          </ac:graphicFrameMkLst>
        </pc:graphicFrameChg>
        <pc:graphicFrameChg chg="modGraphic">
          <ac:chgData name="Carlos Guerrero Tomé" userId="efd7d1cb-5997-43f9-95f4-5e31d914ebbb" providerId="ADAL" clId="{54127A46-23CC-5D4B-A020-C86CD2172E7C}" dt="2020-09-18T09:06:53.822" v="7533" actId="20577"/>
          <ac:graphicFrameMkLst>
            <pc:docMk/>
            <pc:sldMk cId="4153395173" sldId="529"/>
            <ac:graphicFrameMk id="6" creationId="{C90DD782-FA80-1B40-A5C7-18ABE390219E}"/>
          </ac:graphicFrameMkLst>
        </pc:graphicFrameChg>
      </pc:sldChg>
      <pc:sldChg chg="modSp add mod">
        <pc:chgData name="Carlos Guerrero Tomé" userId="efd7d1cb-5997-43f9-95f4-5e31d914ebbb" providerId="ADAL" clId="{54127A46-23CC-5D4B-A020-C86CD2172E7C}" dt="2020-09-18T09:24:17.878" v="7823" actId="20577"/>
        <pc:sldMkLst>
          <pc:docMk/>
          <pc:sldMk cId="1170644015" sldId="530"/>
        </pc:sldMkLst>
        <pc:graphicFrameChg chg="modGraphic">
          <ac:chgData name="Carlos Guerrero Tomé" userId="efd7d1cb-5997-43f9-95f4-5e31d914ebbb" providerId="ADAL" clId="{54127A46-23CC-5D4B-A020-C86CD2172E7C}" dt="2020-09-09T21:28:46.158" v="387" actId="20577"/>
          <ac:graphicFrameMkLst>
            <pc:docMk/>
            <pc:sldMk cId="1170644015" sldId="530"/>
            <ac:graphicFrameMk id="4" creationId="{989CF641-D6C1-5D4C-A1F5-BD3E6F12CD15}"/>
          </ac:graphicFrameMkLst>
        </pc:graphicFrameChg>
        <pc:graphicFrameChg chg="modGraphic">
          <ac:chgData name="Carlos Guerrero Tomé" userId="efd7d1cb-5997-43f9-95f4-5e31d914ebbb" providerId="ADAL" clId="{54127A46-23CC-5D4B-A020-C86CD2172E7C}" dt="2020-09-09T21:17:08.373" v="324" actId="20577"/>
          <ac:graphicFrameMkLst>
            <pc:docMk/>
            <pc:sldMk cId="1170644015" sldId="530"/>
            <ac:graphicFrameMk id="5" creationId="{D9ED6C21-CFC0-CB45-A279-C5EA6ECAF38E}"/>
          </ac:graphicFrameMkLst>
        </pc:graphicFrameChg>
        <pc:graphicFrameChg chg="modGraphic">
          <ac:chgData name="Carlos Guerrero Tomé" userId="efd7d1cb-5997-43f9-95f4-5e31d914ebbb" providerId="ADAL" clId="{54127A46-23CC-5D4B-A020-C86CD2172E7C}" dt="2020-09-18T09:24:17.878" v="7823" actId="20577"/>
          <ac:graphicFrameMkLst>
            <pc:docMk/>
            <pc:sldMk cId="1170644015" sldId="530"/>
            <ac:graphicFrameMk id="6" creationId="{C90DD782-FA80-1B40-A5C7-18ABE390219E}"/>
          </ac:graphicFrameMkLst>
        </pc:graphicFrameChg>
      </pc:sldChg>
      <pc:sldChg chg="modSp add mod">
        <pc:chgData name="Carlos Guerrero Tomé" userId="efd7d1cb-5997-43f9-95f4-5e31d914ebbb" providerId="ADAL" clId="{54127A46-23CC-5D4B-A020-C86CD2172E7C}" dt="2020-09-18T09:43:11.842" v="7975" actId="20577"/>
        <pc:sldMkLst>
          <pc:docMk/>
          <pc:sldMk cId="4078521802" sldId="531"/>
        </pc:sldMkLst>
        <pc:graphicFrameChg chg="modGraphic">
          <ac:chgData name="Carlos Guerrero Tomé" userId="efd7d1cb-5997-43f9-95f4-5e31d914ebbb" providerId="ADAL" clId="{54127A46-23CC-5D4B-A020-C86CD2172E7C}" dt="2020-09-09T21:28:53.738" v="390" actId="20577"/>
          <ac:graphicFrameMkLst>
            <pc:docMk/>
            <pc:sldMk cId="4078521802" sldId="531"/>
            <ac:graphicFrameMk id="4" creationId="{989CF641-D6C1-5D4C-A1F5-BD3E6F12CD15}"/>
          </ac:graphicFrameMkLst>
        </pc:graphicFrameChg>
        <pc:graphicFrameChg chg="modGraphic">
          <ac:chgData name="Carlos Guerrero Tomé" userId="efd7d1cb-5997-43f9-95f4-5e31d914ebbb" providerId="ADAL" clId="{54127A46-23CC-5D4B-A020-C86CD2172E7C}" dt="2020-09-09T21:17:18.307" v="326" actId="20577"/>
          <ac:graphicFrameMkLst>
            <pc:docMk/>
            <pc:sldMk cId="4078521802" sldId="531"/>
            <ac:graphicFrameMk id="5" creationId="{D9ED6C21-CFC0-CB45-A279-C5EA6ECAF38E}"/>
          </ac:graphicFrameMkLst>
        </pc:graphicFrameChg>
        <pc:graphicFrameChg chg="modGraphic">
          <ac:chgData name="Carlos Guerrero Tomé" userId="efd7d1cb-5997-43f9-95f4-5e31d914ebbb" providerId="ADAL" clId="{54127A46-23CC-5D4B-A020-C86CD2172E7C}" dt="2020-09-18T09:43:11.842" v="7975" actId="20577"/>
          <ac:graphicFrameMkLst>
            <pc:docMk/>
            <pc:sldMk cId="4078521802" sldId="531"/>
            <ac:graphicFrameMk id="6" creationId="{C90DD782-FA80-1B40-A5C7-18ABE390219E}"/>
          </ac:graphicFrameMkLst>
        </pc:graphicFrameChg>
      </pc:sldChg>
      <pc:sldChg chg="modSp add mod">
        <pc:chgData name="Carlos Guerrero Tomé" userId="efd7d1cb-5997-43f9-95f4-5e31d914ebbb" providerId="ADAL" clId="{54127A46-23CC-5D4B-A020-C86CD2172E7C}" dt="2020-09-09T21:29:01.877" v="393" actId="20577"/>
        <pc:sldMkLst>
          <pc:docMk/>
          <pc:sldMk cId="2066105620" sldId="532"/>
        </pc:sldMkLst>
        <pc:graphicFrameChg chg="modGraphic">
          <ac:chgData name="Carlos Guerrero Tomé" userId="efd7d1cb-5997-43f9-95f4-5e31d914ebbb" providerId="ADAL" clId="{54127A46-23CC-5D4B-A020-C86CD2172E7C}" dt="2020-09-09T21:29:01.877" v="393" actId="20577"/>
          <ac:graphicFrameMkLst>
            <pc:docMk/>
            <pc:sldMk cId="2066105620" sldId="532"/>
            <ac:graphicFrameMk id="4" creationId="{989CF641-D6C1-5D4C-A1F5-BD3E6F12CD15}"/>
          </ac:graphicFrameMkLst>
        </pc:graphicFrameChg>
        <pc:graphicFrameChg chg="modGraphic">
          <ac:chgData name="Carlos Guerrero Tomé" userId="efd7d1cb-5997-43f9-95f4-5e31d914ebbb" providerId="ADAL" clId="{54127A46-23CC-5D4B-A020-C86CD2172E7C}" dt="2020-09-09T21:17:25.458" v="328" actId="20577"/>
          <ac:graphicFrameMkLst>
            <pc:docMk/>
            <pc:sldMk cId="2066105620" sldId="532"/>
            <ac:graphicFrameMk id="5" creationId="{D9ED6C21-CFC0-CB45-A279-C5EA6ECAF38E}"/>
          </ac:graphicFrameMkLst>
        </pc:graphicFrameChg>
      </pc:sldChg>
      <pc:sldChg chg="modSp add mod">
        <pc:chgData name="Carlos Guerrero Tomé" userId="efd7d1cb-5997-43f9-95f4-5e31d914ebbb" providerId="ADAL" clId="{54127A46-23CC-5D4B-A020-C86CD2172E7C}" dt="2020-09-18T09:23:06.304" v="7819" actId="20577"/>
        <pc:sldMkLst>
          <pc:docMk/>
          <pc:sldMk cId="860845729" sldId="533"/>
        </pc:sldMkLst>
        <pc:graphicFrameChg chg="modGraphic">
          <ac:chgData name="Carlos Guerrero Tomé" userId="efd7d1cb-5997-43f9-95f4-5e31d914ebbb" providerId="ADAL" clId="{54127A46-23CC-5D4B-A020-C86CD2172E7C}" dt="2020-09-09T21:29:19.548" v="398" actId="20577"/>
          <ac:graphicFrameMkLst>
            <pc:docMk/>
            <pc:sldMk cId="860845729" sldId="533"/>
            <ac:graphicFrameMk id="4" creationId="{989CF641-D6C1-5D4C-A1F5-BD3E6F12CD15}"/>
          </ac:graphicFrameMkLst>
        </pc:graphicFrameChg>
        <pc:graphicFrameChg chg="modGraphic">
          <ac:chgData name="Carlos Guerrero Tomé" userId="efd7d1cb-5997-43f9-95f4-5e31d914ebbb" providerId="ADAL" clId="{54127A46-23CC-5D4B-A020-C86CD2172E7C}" dt="2020-09-09T21:17:35.115" v="330" actId="20577"/>
          <ac:graphicFrameMkLst>
            <pc:docMk/>
            <pc:sldMk cId="860845729" sldId="533"/>
            <ac:graphicFrameMk id="5" creationId="{D9ED6C21-CFC0-CB45-A279-C5EA6ECAF38E}"/>
          </ac:graphicFrameMkLst>
        </pc:graphicFrameChg>
        <pc:graphicFrameChg chg="modGraphic">
          <ac:chgData name="Carlos Guerrero Tomé" userId="efd7d1cb-5997-43f9-95f4-5e31d914ebbb" providerId="ADAL" clId="{54127A46-23CC-5D4B-A020-C86CD2172E7C}" dt="2020-09-18T09:23:06.304" v="7819" actId="20577"/>
          <ac:graphicFrameMkLst>
            <pc:docMk/>
            <pc:sldMk cId="860845729" sldId="533"/>
            <ac:graphicFrameMk id="6" creationId="{C90DD782-FA80-1B40-A5C7-18ABE390219E}"/>
          </ac:graphicFrameMkLst>
        </pc:graphicFrameChg>
      </pc:sldChg>
      <pc:sldChg chg="modSp add mod">
        <pc:chgData name="Carlos Guerrero Tomé" userId="efd7d1cb-5997-43f9-95f4-5e31d914ebbb" providerId="ADAL" clId="{54127A46-23CC-5D4B-A020-C86CD2172E7C}" dt="2020-09-09T21:30:21.838" v="401" actId="20577"/>
        <pc:sldMkLst>
          <pc:docMk/>
          <pc:sldMk cId="4097608568" sldId="534"/>
        </pc:sldMkLst>
        <pc:graphicFrameChg chg="modGraphic">
          <ac:chgData name="Carlos Guerrero Tomé" userId="efd7d1cb-5997-43f9-95f4-5e31d914ebbb" providerId="ADAL" clId="{54127A46-23CC-5D4B-A020-C86CD2172E7C}" dt="2020-09-09T21:30:21.838" v="401" actId="20577"/>
          <ac:graphicFrameMkLst>
            <pc:docMk/>
            <pc:sldMk cId="4097608568" sldId="534"/>
            <ac:graphicFrameMk id="4" creationId="{989CF641-D6C1-5D4C-A1F5-BD3E6F12CD15}"/>
          </ac:graphicFrameMkLst>
        </pc:graphicFrameChg>
        <pc:graphicFrameChg chg="modGraphic">
          <ac:chgData name="Carlos Guerrero Tomé" userId="efd7d1cb-5997-43f9-95f4-5e31d914ebbb" providerId="ADAL" clId="{54127A46-23CC-5D4B-A020-C86CD2172E7C}" dt="2020-09-09T21:17:42.227" v="332" actId="20577"/>
          <ac:graphicFrameMkLst>
            <pc:docMk/>
            <pc:sldMk cId="4097608568" sldId="534"/>
            <ac:graphicFrameMk id="5" creationId="{D9ED6C21-CFC0-CB45-A279-C5EA6ECAF38E}"/>
          </ac:graphicFrameMkLst>
        </pc:graphicFrameChg>
      </pc:sldChg>
      <pc:sldChg chg="modSp add mod">
        <pc:chgData name="Carlos Guerrero Tomé" userId="efd7d1cb-5997-43f9-95f4-5e31d914ebbb" providerId="ADAL" clId="{54127A46-23CC-5D4B-A020-C86CD2172E7C}" dt="2020-09-18T09:16:04.873" v="7590" actId="20577"/>
        <pc:sldMkLst>
          <pc:docMk/>
          <pc:sldMk cId="662100368" sldId="535"/>
        </pc:sldMkLst>
        <pc:graphicFrameChg chg="modGraphic">
          <ac:chgData name="Carlos Guerrero Tomé" userId="efd7d1cb-5997-43f9-95f4-5e31d914ebbb" providerId="ADAL" clId="{54127A46-23CC-5D4B-A020-C86CD2172E7C}" dt="2020-09-09T21:30:50.939" v="406" actId="20577"/>
          <ac:graphicFrameMkLst>
            <pc:docMk/>
            <pc:sldMk cId="662100368" sldId="535"/>
            <ac:graphicFrameMk id="4" creationId="{989CF641-D6C1-5D4C-A1F5-BD3E6F12CD15}"/>
          </ac:graphicFrameMkLst>
        </pc:graphicFrameChg>
        <pc:graphicFrameChg chg="modGraphic">
          <ac:chgData name="Carlos Guerrero Tomé" userId="efd7d1cb-5997-43f9-95f4-5e31d914ebbb" providerId="ADAL" clId="{54127A46-23CC-5D4B-A020-C86CD2172E7C}" dt="2020-09-09T21:17:51.674" v="334" actId="20577"/>
          <ac:graphicFrameMkLst>
            <pc:docMk/>
            <pc:sldMk cId="662100368" sldId="535"/>
            <ac:graphicFrameMk id="5" creationId="{D9ED6C21-CFC0-CB45-A279-C5EA6ECAF38E}"/>
          </ac:graphicFrameMkLst>
        </pc:graphicFrameChg>
        <pc:graphicFrameChg chg="mod modGraphic">
          <ac:chgData name="Carlos Guerrero Tomé" userId="efd7d1cb-5997-43f9-95f4-5e31d914ebbb" providerId="ADAL" clId="{54127A46-23CC-5D4B-A020-C86CD2172E7C}" dt="2020-09-18T09:16:04.873" v="7590" actId="20577"/>
          <ac:graphicFrameMkLst>
            <pc:docMk/>
            <pc:sldMk cId="662100368" sldId="535"/>
            <ac:graphicFrameMk id="6" creationId="{C90DD782-FA80-1B40-A5C7-18ABE390219E}"/>
          </ac:graphicFrameMkLst>
        </pc:graphicFrameChg>
      </pc:sldChg>
      <pc:sldChg chg="modSp add mod">
        <pc:chgData name="Carlos Guerrero Tomé" userId="efd7d1cb-5997-43f9-95f4-5e31d914ebbb" providerId="ADAL" clId="{54127A46-23CC-5D4B-A020-C86CD2172E7C}" dt="2020-09-09T21:31:05.772" v="409" actId="20577"/>
        <pc:sldMkLst>
          <pc:docMk/>
          <pc:sldMk cId="3951216692" sldId="536"/>
        </pc:sldMkLst>
        <pc:graphicFrameChg chg="modGraphic">
          <ac:chgData name="Carlos Guerrero Tomé" userId="efd7d1cb-5997-43f9-95f4-5e31d914ebbb" providerId="ADAL" clId="{54127A46-23CC-5D4B-A020-C86CD2172E7C}" dt="2020-09-09T21:31:05.772" v="409" actId="20577"/>
          <ac:graphicFrameMkLst>
            <pc:docMk/>
            <pc:sldMk cId="3951216692" sldId="536"/>
            <ac:graphicFrameMk id="4" creationId="{989CF641-D6C1-5D4C-A1F5-BD3E6F12CD15}"/>
          </ac:graphicFrameMkLst>
        </pc:graphicFrameChg>
        <pc:graphicFrameChg chg="modGraphic">
          <ac:chgData name="Carlos Guerrero Tomé" userId="efd7d1cb-5997-43f9-95f4-5e31d914ebbb" providerId="ADAL" clId="{54127A46-23CC-5D4B-A020-C86CD2172E7C}" dt="2020-09-09T21:18:00.069" v="336" actId="20577"/>
          <ac:graphicFrameMkLst>
            <pc:docMk/>
            <pc:sldMk cId="3951216692" sldId="536"/>
            <ac:graphicFrameMk id="5" creationId="{D9ED6C21-CFC0-CB45-A279-C5EA6ECAF38E}"/>
          </ac:graphicFrameMkLst>
        </pc:graphicFrameChg>
      </pc:sldChg>
      <pc:sldChg chg="modSp add mod">
        <pc:chgData name="Carlos Guerrero Tomé" userId="efd7d1cb-5997-43f9-95f4-5e31d914ebbb" providerId="ADAL" clId="{54127A46-23CC-5D4B-A020-C86CD2172E7C}" dt="2020-09-18T09:30:07.625" v="7861" actId="20577"/>
        <pc:sldMkLst>
          <pc:docMk/>
          <pc:sldMk cId="1429264622" sldId="537"/>
        </pc:sldMkLst>
        <pc:graphicFrameChg chg="modGraphic">
          <ac:chgData name="Carlos Guerrero Tomé" userId="efd7d1cb-5997-43f9-95f4-5e31d914ebbb" providerId="ADAL" clId="{54127A46-23CC-5D4B-A020-C86CD2172E7C}" dt="2020-09-09T21:31:29.626" v="412" actId="20577"/>
          <ac:graphicFrameMkLst>
            <pc:docMk/>
            <pc:sldMk cId="1429264622" sldId="537"/>
            <ac:graphicFrameMk id="4" creationId="{989CF641-D6C1-5D4C-A1F5-BD3E6F12CD15}"/>
          </ac:graphicFrameMkLst>
        </pc:graphicFrameChg>
        <pc:graphicFrameChg chg="modGraphic">
          <ac:chgData name="Carlos Guerrero Tomé" userId="efd7d1cb-5997-43f9-95f4-5e31d914ebbb" providerId="ADAL" clId="{54127A46-23CC-5D4B-A020-C86CD2172E7C}" dt="2020-09-09T21:18:10.123" v="338" actId="20577"/>
          <ac:graphicFrameMkLst>
            <pc:docMk/>
            <pc:sldMk cId="1429264622" sldId="537"/>
            <ac:graphicFrameMk id="5" creationId="{D9ED6C21-CFC0-CB45-A279-C5EA6ECAF38E}"/>
          </ac:graphicFrameMkLst>
        </pc:graphicFrameChg>
        <pc:graphicFrameChg chg="modGraphic">
          <ac:chgData name="Carlos Guerrero Tomé" userId="efd7d1cb-5997-43f9-95f4-5e31d914ebbb" providerId="ADAL" clId="{54127A46-23CC-5D4B-A020-C86CD2172E7C}" dt="2020-09-18T09:30:07.625" v="7861" actId="20577"/>
          <ac:graphicFrameMkLst>
            <pc:docMk/>
            <pc:sldMk cId="1429264622" sldId="537"/>
            <ac:graphicFrameMk id="6" creationId="{C90DD782-FA80-1B40-A5C7-18ABE390219E}"/>
          </ac:graphicFrameMkLst>
        </pc:graphicFrameChg>
      </pc:sldChg>
      <pc:sldChg chg="modSp add mod">
        <pc:chgData name="Carlos Guerrero Tomé" userId="efd7d1cb-5997-43f9-95f4-5e31d914ebbb" providerId="ADAL" clId="{54127A46-23CC-5D4B-A020-C86CD2172E7C}" dt="2020-09-18T09:36:07.912" v="7905" actId="20577"/>
        <pc:sldMkLst>
          <pc:docMk/>
          <pc:sldMk cId="2581400257" sldId="538"/>
        </pc:sldMkLst>
        <pc:graphicFrameChg chg="modGraphic">
          <ac:chgData name="Carlos Guerrero Tomé" userId="efd7d1cb-5997-43f9-95f4-5e31d914ebbb" providerId="ADAL" clId="{54127A46-23CC-5D4B-A020-C86CD2172E7C}" dt="2020-09-09T21:31:45.931" v="417" actId="20577"/>
          <ac:graphicFrameMkLst>
            <pc:docMk/>
            <pc:sldMk cId="2581400257" sldId="538"/>
            <ac:graphicFrameMk id="4" creationId="{989CF641-D6C1-5D4C-A1F5-BD3E6F12CD15}"/>
          </ac:graphicFrameMkLst>
        </pc:graphicFrameChg>
        <pc:graphicFrameChg chg="modGraphic">
          <ac:chgData name="Carlos Guerrero Tomé" userId="efd7d1cb-5997-43f9-95f4-5e31d914ebbb" providerId="ADAL" clId="{54127A46-23CC-5D4B-A020-C86CD2172E7C}" dt="2020-09-12T18:12:55.183" v="3580" actId="20577"/>
          <ac:graphicFrameMkLst>
            <pc:docMk/>
            <pc:sldMk cId="2581400257" sldId="538"/>
            <ac:graphicFrameMk id="5" creationId="{D9ED6C21-CFC0-CB45-A279-C5EA6ECAF38E}"/>
          </ac:graphicFrameMkLst>
        </pc:graphicFrameChg>
        <pc:graphicFrameChg chg="modGraphic">
          <ac:chgData name="Carlos Guerrero Tomé" userId="efd7d1cb-5997-43f9-95f4-5e31d914ebbb" providerId="ADAL" clId="{54127A46-23CC-5D4B-A020-C86CD2172E7C}" dt="2020-09-18T09:36:07.912" v="7905" actId="20577"/>
          <ac:graphicFrameMkLst>
            <pc:docMk/>
            <pc:sldMk cId="2581400257" sldId="538"/>
            <ac:graphicFrameMk id="6" creationId="{C90DD782-FA80-1B40-A5C7-18ABE390219E}"/>
          </ac:graphicFrameMkLst>
        </pc:graphicFrameChg>
      </pc:sldChg>
      <pc:sldChg chg="modSp add mod">
        <pc:chgData name="Carlos Guerrero Tomé" userId="efd7d1cb-5997-43f9-95f4-5e31d914ebbb" providerId="ADAL" clId="{54127A46-23CC-5D4B-A020-C86CD2172E7C}" dt="2020-09-17T20:19:53.549" v="7529" actId="20577"/>
        <pc:sldMkLst>
          <pc:docMk/>
          <pc:sldMk cId="498758845" sldId="539"/>
        </pc:sldMkLst>
        <pc:graphicFrameChg chg="modGraphic">
          <ac:chgData name="Carlos Guerrero Tomé" userId="efd7d1cb-5997-43f9-95f4-5e31d914ebbb" providerId="ADAL" clId="{54127A46-23CC-5D4B-A020-C86CD2172E7C}" dt="2020-09-17T20:19:53.549" v="7529" actId="20577"/>
          <ac:graphicFrameMkLst>
            <pc:docMk/>
            <pc:sldMk cId="498758845" sldId="539"/>
            <ac:graphicFrameMk id="4" creationId="{989CF641-D6C1-5D4C-A1F5-BD3E6F12CD15}"/>
          </ac:graphicFrameMkLst>
        </pc:graphicFrameChg>
        <pc:graphicFrameChg chg="modGraphic">
          <ac:chgData name="Carlos Guerrero Tomé" userId="efd7d1cb-5997-43f9-95f4-5e31d914ebbb" providerId="ADAL" clId="{54127A46-23CC-5D4B-A020-C86CD2172E7C}" dt="2020-09-12T15:46:22.519" v="3570" actId="20577"/>
          <ac:graphicFrameMkLst>
            <pc:docMk/>
            <pc:sldMk cId="498758845" sldId="539"/>
            <ac:graphicFrameMk id="5" creationId="{D9ED6C21-CFC0-CB45-A279-C5EA6ECAF38E}"/>
          </ac:graphicFrameMkLst>
        </pc:graphicFrameChg>
      </pc:sldChg>
      <pc:sldChg chg="modSp add mod">
        <pc:chgData name="Carlos Guerrero Tomé" userId="efd7d1cb-5997-43f9-95f4-5e31d914ebbb" providerId="ADAL" clId="{54127A46-23CC-5D4B-A020-C86CD2172E7C}" dt="2020-09-18T09:35:10.762" v="7889" actId="20577"/>
        <pc:sldMkLst>
          <pc:docMk/>
          <pc:sldMk cId="147049562" sldId="540"/>
        </pc:sldMkLst>
        <pc:graphicFrameChg chg="modGraphic">
          <ac:chgData name="Carlos Guerrero Tomé" userId="efd7d1cb-5997-43f9-95f4-5e31d914ebbb" providerId="ADAL" clId="{54127A46-23CC-5D4B-A020-C86CD2172E7C}" dt="2020-09-17T20:18:59.702" v="7524" actId="20577"/>
          <ac:graphicFrameMkLst>
            <pc:docMk/>
            <pc:sldMk cId="147049562" sldId="540"/>
            <ac:graphicFrameMk id="4" creationId="{989CF641-D6C1-5D4C-A1F5-BD3E6F12CD15}"/>
          </ac:graphicFrameMkLst>
        </pc:graphicFrameChg>
        <pc:graphicFrameChg chg="modGraphic">
          <ac:chgData name="Carlos Guerrero Tomé" userId="efd7d1cb-5997-43f9-95f4-5e31d914ebbb" providerId="ADAL" clId="{54127A46-23CC-5D4B-A020-C86CD2172E7C}" dt="2020-09-17T20:19:16.875" v="7526" actId="20577"/>
          <ac:graphicFrameMkLst>
            <pc:docMk/>
            <pc:sldMk cId="147049562" sldId="540"/>
            <ac:graphicFrameMk id="5" creationId="{D9ED6C21-CFC0-CB45-A279-C5EA6ECAF38E}"/>
          </ac:graphicFrameMkLst>
        </pc:graphicFrameChg>
        <pc:graphicFrameChg chg="modGraphic">
          <ac:chgData name="Carlos Guerrero Tomé" userId="efd7d1cb-5997-43f9-95f4-5e31d914ebbb" providerId="ADAL" clId="{54127A46-23CC-5D4B-A020-C86CD2172E7C}" dt="2020-09-18T09:35:10.762" v="7889" actId="20577"/>
          <ac:graphicFrameMkLst>
            <pc:docMk/>
            <pc:sldMk cId="147049562" sldId="540"/>
            <ac:graphicFrameMk id="6" creationId="{C90DD782-FA80-1B40-A5C7-18ABE390219E}"/>
          </ac:graphicFrameMkLst>
        </pc:graphicFrameChg>
      </pc:sldChg>
      <pc:sldChg chg="add del">
        <pc:chgData name="Carlos Guerrero Tomé" userId="efd7d1cb-5997-43f9-95f4-5e31d914ebbb" providerId="ADAL" clId="{54127A46-23CC-5D4B-A020-C86CD2172E7C}" dt="2020-09-14T10:13:20.938" v="4350" actId="2696"/>
        <pc:sldMkLst>
          <pc:docMk/>
          <pc:sldMk cId="4269608575" sldId="541"/>
        </pc:sldMkLst>
      </pc:sldChg>
      <pc:sldChg chg="add del">
        <pc:chgData name="Carlos Guerrero Tomé" userId="efd7d1cb-5997-43f9-95f4-5e31d914ebbb" providerId="ADAL" clId="{54127A46-23CC-5D4B-A020-C86CD2172E7C}" dt="2020-09-13T16:03:49.593" v="3582" actId="2696"/>
        <pc:sldMkLst>
          <pc:docMk/>
          <pc:sldMk cId="656798520" sldId="542"/>
        </pc:sldMkLst>
      </pc:sldChg>
      <pc:sldChg chg="modSp add mod ord">
        <pc:chgData name="Carlos Guerrero Tomé" userId="efd7d1cb-5997-43f9-95f4-5e31d914ebbb" providerId="ADAL" clId="{54127A46-23CC-5D4B-A020-C86CD2172E7C}" dt="2020-09-18T09:38:46.928" v="7944" actId="5793"/>
        <pc:sldMkLst>
          <pc:docMk/>
          <pc:sldMk cId="968668505" sldId="543"/>
        </pc:sldMkLst>
        <pc:graphicFrameChg chg="modGraphic">
          <ac:chgData name="Carlos Guerrero Tomé" userId="efd7d1cb-5997-43f9-95f4-5e31d914ebbb" providerId="ADAL" clId="{54127A46-23CC-5D4B-A020-C86CD2172E7C}" dt="2020-09-17T20:17:57.451" v="7521" actId="20577"/>
          <ac:graphicFrameMkLst>
            <pc:docMk/>
            <pc:sldMk cId="968668505" sldId="543"/>
            <ac:graphicFrameMk id="4" creationId="{989CF641-D6C1-5D4C-A1F5-BD3E6F12CD15}"/>
          </ac:graphicFrameMkLst>
        </pc:graphicFrameChg>
        <pc:graphicFrameChg chg="modGraphic">
          <ac:chgData name="Carlos Guerrero Tomé" userId="efd7d1cb-5997-43f9-95f4-5e31d914ebbb" providerId="ADAL" clId="{54127A46-23CC-5D4B-A020-C86CD2172E7C}" dt="2020-09-14T15:30:21.267" v="6058" actId="20577"/>
          <ac:graphicFrameMkLst>
            <pc:docMk/>
            <pc:sldMk cId="968668505" sldId="543"/>
            <ac:graphicFrameMk id="5" creationId="{D9ED6C21-CFC0-CB45-A279-C5EA6ECAF38E}"/>
          </ac:graphicFrameMkLst>
        </pc:graphicFrameChg>
        <pc:graphicFrameChg chg="modGraphic">
          <ac:chgData name="Carlos Guerrero Tomé" userId="efd7d1cb-5997-43f9-95f4-5e31d914ebbb" providerId="ADAL" clId="{54127A46-23CC-5D4B-A020-C86CD2172E7C}" dt="2020-09-18T09:38:46.928" v="7944" actId="5793"/>
          <ac:graphicFrameMkLst>
            <pc:docMk/>
            <pc:sldMk cId="968668505" sldId="543"/>
            <ac:graphicFrameMk id="6" creationId="{C90DD782-FA80-1B40-A5C7-18ABE390219E}"/>
          </ac:graphicFrameMkLst>
        </pc:graphicFrameChg>
      </pc:sldChg>
      <pc:sldChg chg="modSp add mod ord">
        <pc:chgData name="Carlos Guerrero Tomé" userId="efd7d1cb-5997-43f9-95f4-5e31d914ebbb" providerId="ADAL" clId="{54127A46-23CC-5D4B-A020-C86CD2172E7C}" dt="2020-09-17T20:16:20.686" v="7516" actId="20577"/>
        <pc:sldMkLst>
          <pc:docMk/>
          <pc:sldMk cId="1869442104" sldId="544"/>
        </pc:sldMkLst>
        <pc:graphicFrameChg chg="modGraphic">
          <ac:chgData name="Carlos Guerrero Tomé" userId="efd7d1cb-5997-43f9-95f4-5e31d914ebbb" providerId="ADAL" clId="{54127A46-23CC-5D4B-A020-C86CD2172E7C}" dt="2020-09-17T20:16:20.686" v="7516" actId="20577"/>
          <ac:graphicFrameMkLst>
            <pc:docMk/>
            <pc:sldMk cId="1869442104" sldId="544"/>
            <ac:graphicFrameMk id="4" creationId="{989CF641-D6C1-5D4C-A1F5-BD3E6F12CD15}"/>
          </ac:graphicFrameMkLst>
        </pc:graphicFrameChg>
        <pc:graphicFrameChg chg="modGraphic">
          <ac:chgData name="Carlos Guerrero Tomé" userId="efd7d1cb-5997-43f9-95f4-5e31d914ebbb" providerId="ADAL" clId="{54127A46-23CC-5D4B-A020-C86CD2172E7C}" dt="2020-09-14T19:29:10.944" v="6328" actId="20577"/>
          <ac:graphicFrameMkLst>
            <pc:docMk/>
            <pc:sldMk cId="1869442104" sldId="544"/>
            <ac:graphicFrameMk id="5" creationId="{D9ED6C21-CFC0-CB45-A279-C5EA6ECAF38E}"/>
          </ac:graphicFrameMkLst>
        </pc:graphicFrameChg>
      </pc:sldChg>
      <pc:sldChg chg="add del">
        <pc:chgData name="Carlos Guerrero Tomé" userId="efd7d1cb-5997-43f9-95f4-5e31d914ebbb" providerId="ADAL" clId="{54127A46-23CC-5D4B-A020-C86CD2172E7C}" dt="2020-09-14T09:00:31.432" v="4348" actId="2696"/>
        <pc:sldMkLst>
          <pc:docMk/>
          <pc:sldMk cId="2677247953" sldId="545"/>
        </pc:sldMkLst>
      </pc:sldChg>
      <pc:sldChg chg="add del">
        <pc:chgData name="Carlos Guerrero Tomé" userId="efd7d1cb-5997-43f9-95f4-5e31d914ebbb" providerId="ADAL" clId="{54127A46-23CC-5D4B-A020-C86CD2172E7C}" dt="2020-09-13T16:31:06.020" v="4195" actId="2696"/>
        <pc:sldMkLst>
          <pc:docMk/>
          <pc:sldMk cId="2464338454" sldId="546"/>
        </pc:sldMkLst>
      </pc:sldChg>
      <pc:sldChg chg="modSp add mod">
        <pc:chgData name="Carlos Guerrero Tomé" userId="efd7d1cb-5997-43f9-95f4-5e31d914ebbb" providerId="ADAL" clId="{54127A46-23CC-5D4B-A020-C86CD2172E7C}" dt="2020-09-17T20:14:44.846" v="7492" actId="20577"/>
        <pc:sldMkLst>
          <pc:docMk/>
          <pc:sldMk cId="2877283078" sldId="547"/>
        </pc:sldMkLst>
        <pc:graphicFrameChg chg="modGraphic">
          <ac:chgData name="Carlos Guerrero Tomé" userId="efd7d1cb-5997-43f9-95f4-5e31d914ebbb" providerId="ADAL" clId="{54127A46-23CC-5D4B-A020-C86CD2172E7C}" dt="2020-09-17T20:14:44.846" v="7492" actId="20577"/>
          <ac:graphicFrameMkLst>
            <pc:docMk/>
            <pc:sldMk cId="2877283078" sldId="547"/>
            <ac:graphicFrameMk id="4" creationId="{989CF641-D6C1-5D4C-A1F5-BD3E6F12CD15}"/>
          </ac:graphicFrameMkLst>
        </pc:graphicFrameChg>
        <pc:graphicFrameChg chg="modGraphic">
          <ac:chgData name="Carlos Guerrero Tomé" userId="efd7d1cb-5997-43f9-95f4-5e31d914ebbb" providerId="ADAL" clId="{54127A46-23CC-5D4B-A020-C86CD2172E7C}" dt="2020-09-17T15:01:09.650" v="7450" actId="20577"/>
          <ac:graphicFrameMkLst>
            <pc:docMk/>
            <pc:sldMk cId="2877283078" sldId="547"/>
            <ac:graphicFrameMk id="5" creationId="{D9ED6C21-CFC0-CB45-A279-C5EA6ECAF38E}"/>
          </ac:graphicFrameMkLst>
        </pc:graphicFrameChg>
      </pc:sldChg>
      <pc:sldChg chg="add del">
        <pc:chgData name="Carlos Guerrero Tomé" userId="efd7d1cb-5997-43f9-95f4-5e31d914ebbb" providerId="ADAL" clId="{54127A46-23CC-5D4B-A020-C86CD2172E7C}" dt="2020-09-14T20:21:20.022" v="6513" actId="2696"/>
        <pc:sldMkLst>
          <pc:docMk/>
          <pc:sldMk cId="1392724373" sldId="548"/>
        </pc:sldMkLst>
      </pc:sldChg>
      <pc:sldChg chg="modSp add mod">
        <pc:chgData name="Carlos Guerrero Tomé" userId="efd7d1cb-5997-43f9-95f4-5e31d914ebbb" providerId="ADAL" clId="{54127A46-23CC-5D4B-A020-C86CD2172E7C}" dt="2020-09-18T09:37:18.752" v="7917" actId="20577"/>
        <pc:sldMkLst>
          <pc:docMk/>
          <pc:sldMk cId="1162927890" sldId="549"/>
        </pc:sldMkLst>
        <pc:graphicFrameChg chg="modGraphic">
          <ac:chgData name="Carlos Guerrero Tomé" userId="efd7d1cb-5997-43f9-95f4-5e31d914ebbb" providerId="ADAL" clId="{54127A46-23CC-5D4B-A020-C86CD2172E7C}" dt="2020-09-09T21:32:54.795" v="423" actId="20577"/>
          <ac:graphicFrameMkLst>
            <pc:docMk/>
            <pc:sldMk cId="1162927890" sldId="549"/>
            <ac:graphicFrameMk id="4" creationId="{989CF641-D6C1-5D4C-A1F5-BD3E6F12CD15}"/>
          </ac:graphicFrameMkLst>
        </pc:graphicFrameChg>
        <pc:graphicFrameChg chg="modGraphic">
          <ac:chgData name="Carlos Guerrero Tomé" userId="efd7d1cb-5997-43f9-95f4-5e31d914ebbb" providerId="ADAL" clId="{54127A46-23CC-5D4B-A020-C86CD2172E7C}" dt="2020-09-12T15:22:57.065" v="3553" actId="20577"/>
          <ac:graphicFrameMkLst>
            <pc:docMk/>
            <pc:sldMk cId="1162927890" sldId="549"/>
            <ac:graphicFrameMk id="5" creationId="{D9ED6C21-CFC0-CB45-A279-C5EA6ECAF38E}"/>
          </ac:graphicFrameMkLst>
        </pc:graphicFrameChg>
        <pc:graphicFrameChg chg="modGraphic">
          <ac:chgData name="Carlos Guerrero Tomé" userId="efd7d1cb-5997-43f9-95f4-5e31d914ebbb" providerId="ADAL" clId="{54127A46-23CC-5D4B-A020-C86CD2172E7C}" dt="2020-09-18T09:37:18.752" v="7917" actId="20577"/>
          <ac:graphicFrameMkLst>
            <pc:docMk/>
            <pc:sldMk cId="1162927890" sldId="549"/>
            <ac:graphicFrameMk id="6" creationId="{C90DD782-FA80-1B40-A5C7-18ABE390219E}"/>
          </ac:graphicFrameMkLst>
        </pc:graphicFrameChg>
      </pc:sldChg>
      <pc:sldChg chg="addSp delSp modSp add del mod">
        <pc:chgData name="Carlos Guerrero Tomé" userId="efd7d1cb-5997-43f9-95f4-5e31d914ebbb" providerId="ADAL" clId="{54127A46-23CC-5D4B-A020-C86CD2172E7C}" dt="2020-09-21T08:32:02.142" v="8731" actId="2696"/>
        <pc:sldMkLst>
          <pc:docMk/>
          <pc:sldMk cId="3769706445" sldId="550"/>
        </pc:sldMkLst>
        <pc:graphicFrameChg chg="add del">
          <ac:chgData name="Carlos Guerrero Tomé" userId="efd7d1cb-5997-43f9-95f4-5e31d914ebbb" providerId="ADAL" clId="{54127A46-23CC-5D4B-A020-C86CD2172E7C}" dt="2020-09-11T17:27:23.562" v="442"/>
          <ac:graphicFrameMkLst>
            <pc:docMk/>
            <pc:sldMk cId="3769706445" sldId="550"/>
            <ac:graphicFrameMk id="2" creationId="{DFE4E446-5F09-9E4F-B414-31A1942A8746}"/>
          </ac:graphicFrameMkLst>
        </pc:graphicFrameChg>
        <pc:graphicFrameChg chg="mod modGraphic">
          <ac:chgData name="Carlos Guerrero Tomé" userId="efd7d1cb-5997-43f9-95f4-5e31d914ebbb" providerId="ADAL" clId="{54127A46-23CC-5D4B-A020-C86CD2172E7C}" dt="2020-09-17T15:20:34.979" v="7476" actId="20577"/>
          <ac:graphicFrameMkLst>
            <pc:docMk/>
            <pc:sldMk cId="3769706445" sldId="550"/>
            <ac:graphicFrameMk id="4" creationId="{BF439611-D4E6-7B4E-98BE-99BB2FD396B2}"/>
          </ac:graphicFrameMkLst>
        </pc:graphicFrameChg>
      </pc:sldChg>
      <pc:sldChg chg="modSp add del mod">
        <pc:chgData name="Carlos Guerrero Tomé" userId="efd7d1cb-5997-43f9-95f4-5e31d914ebbb" providerId="ADAL" clId="{54127A46-23CC-5D4B-A020-C86CD2172E7C}" dt="2020-09-21T08:32:03.934" v="8732" actId="2696"/>
        <pc:sldMkLst>
          <pc:docMk/>
          <pc:sldMk cId="120730800" sldId="551"/>
        </pc:sldMkLst>
        <pc:graphicFrameChg chg="mod modGraphic">
          <ac:chgData name="Carlos Guerrero Tomé" userId="efd7d1cb-5997-43f9-95f4-5e31d914ebbb" providerId="ADAL" clId="{54127A46-23CC-5D4B-A020-C86CD2172E7C}" dt="2020-09-17T15:01:18.739" v="7457" actId="20577"/>
          <ac:graphicFrameMkLst>
            <pc:docMk/>
            <pc:sldMk cId="120730800" sldId="551"/>
            <ac:graphicFrameMk id="4" creationId="{BF439611-D4E6-7B4E-98BE-99BB2FD396B2}"/>
          </ac:graphicFrameMkLst>
        </pc:graphicFrameChg>
      </pc:sldChg>
      <pc:sldChg chg="addSp modSp add mod">
        <pc:chgData name="Carlos Guerrero Tomé" userId="efd7d1cb-5997-43f9-95f4-5e31d914ebbb" providerId="ADAL" clId="{54127A46-23CC-5D4B-A020-C86CD2172E7C}" dt="2020-09-12T06:49:01.089" v="2968" actId="1076"/>
        <pc:sldMkLst>
          <pc:docMk/>
          <pc:sldMk cId="2487543576" sldId="552"/>
        </pc:sldMkLst>
        <pc:spChg chg="mod">
          <ac:chgData name="Carlos Guerrero Tomé" userId="efd7d1cb-5997-43f9-95f4-5e31d914ebbb" providerId="ADAL" clId="{54127A46-23CC-5D4B-A020-C86CD2172E7C}" dt="2020-09-12T06:47:19.543" v="2814" actId="20577"/>
          <ac:spMkLst>
            <pc:docMk/>
            <pc:sldMk cId="2487543576" sldId="552"/>
            <ac:spMk id="2" creationId="{84CB007F-7B25-2B4A-8328-569D00F9B3A9}"/>
          </ac:spMkLst>
        </pc:spChg>
        <pc:spChg chg="mod">
          <ac:chgData name="Carlos Guerrero Tomé" userId="efd7d1cb-5997-43f9-95f4-5e31d914ebbb" providerId="ADAL" clId="{54127A46-23CC-5D4B-A020-C86CD2172E7C}" dt="2020-09-12T06:48:34.015" v="2963" actId="5793"/>
          <ac:spMkLst>
            <pc:docMk/>
            <pc:sldMk cId="2487543576" sldId="552"/>
            <ac:spMk id="3" creationId="{05BC236A-6BA5-1147-9BD1-E8BD1D6C828C}"/>
          </ac:spMkLst>
        </pc:spChg>
        <pc:picChg chg="add mod">
          <ac:chgData name="Carlos Guerrero Tomé" userId="efd7d1cb-5997-43f9-95f4-5e31d914ebbb" providerId="ADAL" clId="{54127A46-23CC-5D4B-A020-C86CD2172E7C}" dt="2020-09-12T06:49:01.089" v="2968" actId="1076"/>
          <ac:picMkLst>
            <pc:docMk/>
            <pc:sldMk cId="2487543576" sldId="552"/>
            <ac:picMk id="5" creationId="{897C905B-7BCF-1D4C-908C-D07299095475}"/>
          </ac:picMkLst>
        </pc:picChg>
      </pc:sldChg>
      <pc:sldChg chg="addSp delSp modSp add mod">
        <pc:chgData name="Carlos Guerrero Tomé" userId="efd7d1cb-5997-43f9-95f4-5e31d914ebbb" providerId="ADAL" clId="{54127A46-23CC-5D4B-A020-C86CD2172E7C}" dt="2020-09-11T20:41:22.210" v="2153" actId="20577"/>
        <pc:sldMkLst>
          <pc:docMk/>
          <pc:sldMk cId="1134423595" sldId="553"/>
        </pc:sldMkLst>
        <pc:spChg chg="mod">
          <ac:chgData name="Carlos Guerrero Tomé" userId="efd7d1cb-5997-43f9-95f4-5e31d914ebbb" providerId="ADAL" clId="{54127A46-23CC-5D4B-A020-C86CD2172E7C}" dt="2020-09-11T20:38:04.680" v="2028" actId="20577"/>
          <ac:spMkLst>
            <pc:docMk/>
            <pc:sldMk cId="1134423595" sldId="553"/>
            <ac:spMk id="2" creationId="{3D26ED5E-E1ED-FF47-987A-C44F28D5399B}"/>
          </ac:spMkLst>
        </pc:spChg>
        <pc:spChg chg="mod">
          <ac:chgData name="Carlos Guerrero Tomé" userId="efd7d1cb-5997-43f9-95f4-5e31d914ebbb" providerId="ADAL" clId="{54127A46-23CC-5D4B-A020-C86CD2172E7C}" dt="2020-09-11T20:41:22.210" v="2153" actId="20577"/>
          <ac:spMkLst>
            <pc:docMk/>
            <pc:sldMk cId="1134423595" sldId="553"/>
            <ac:spMk id="3" creationId="{541A72D5-5A81-944F-AA20-5BCA8B84C85C}"/>
          </ac:spMkLst>
        </pc:spChg>
        <pc:spChg chg="mod">
          <ac:chgData name="Carlos Guerrero Tomé" userId="efd7d1cb-5997-43f9-95f4-5e31d914ebbb" providerId="ADAL" clId="{54127A46-23CC-5D4B-A020-C86CD2172E7C}" dt="2020-09-11T20:40:47.441" v="2128" actId="1038"/>
          <ac:spMkLst>
            <pc:docMk/>
            <pc:sldMk cId="1134423595" sldId="553"/>
            <ac:spMk id="11" creationId="{3FDE7640-B9FE-EB4D-8D39-6977EC391898}"/>
          </ac:spMkLst>
        </pc:spChg>
        <pc:spChg chg="mod">
          <ac:chgData name="Carlos Guerrero Tomé" userId="efd7d1cb-5997-43f9-95f4-5e31d914ebbb" providerId="ADAL" clId="{54127A46-23CC-5D4B-A020-C86CD2172E7C}" dt="2020-09-11T20:39:42.745" v="2111" actId="20577"/>
          <ac:spMkLst>
            <pc:docMk/>
            <pc:sldMk cId="1134423595" sldId="553"/>
            <ac:spMk id="12" creationId="{9B373BD3-3139-6244-A5BF-2C5D1FF3977E}"/>
          </ac:spMkLst>
        </pc:spChg>
        <pc:spChg chg="del">
          <ac:chgData name="Carlos Guerrero Tomé" userId="efd7d1cb-5997-43f9-95f4-5e31d914ebbb" providerId="ADAL" clId="{54127A46-23CC-5D4B-A020-C86CD2172E7C}" dt="2020-09-11T20:39:05.445" v="2089" actId="478"/>
          <ac:spMkLst>
            <pc:docMk/>
            <pc:sldMk cId="1134423595" sldId="553"/>
            <ac:spMk id="13" creationId="{6F2CEDBC-4493-4045-AD34-6A5211496E89}"/>
          </ac:spMkLst>
        </pc:spChg>
        <pc:spChg chg="del">
          <ac:chgData name="Carlos Guerrero Tomé" userId="efd7d1cb-5997-43f9-95f4-5e31d914ebbb" providerId="ADAL" clId="{54127A46-23CC-5D4B-A020-C86CD2172E7C}" dt="2020-09-11T20:38:38.499" v="2060" actId="478"/>
          <ac:spMkLst>
            <pc:docMk/>
            <pc:sldMk cId="1134423595" sldId="553"/>
            <ac:spMk id="14" creationId="{B1AF3449-25A5-C447-8E90-E0DFD6D29091}"/>
          </ac:spMkLst>
        </pc:spChg>
        <pc:spChg chg="mod">
          <ac:chgData name="Carlos Guerrero Tomé" userId="efd7d1cb-5997-43f9-95f4-5e31d914ebbb" providerId="ADAL" clId="{54127A46-23CC-5D4B-A020-C86CD2172E7C}" dt="2020-09-11T20:38:10.542" v="2032" actId="20577"/>
          <ac:spMkLst>
            <pc:docMk/>
            <pc:sldMk cId="1134423595" sldId="553"/>
            <ac:spMk id="15" creationId="{8934E14F-C2A9-294D-9F07-D2AE9F43A9CC}"/>
          </ac:spMkLst>
        </pc:spChg>
        <pc:spChg chg="del">
          <ac:chgData name="Carlos Guerrero Tomé" userId="efd7d1cb-5997-43f9-95f4-5e31d914ebbb" providerId="ADAL" clId="{54127A46-23CC-5D4B-A020-C86CD2172E7C}" dt="2020-09-11T20:40:14.491" v="2116" actId="478"/>
          <ac:spMkLst>
            <pc:docMk/>
            <pc:sldMk cId="1134423595" sldId="553"/>
            <ac:spMk id="23" creationId="{B8C2DA16-88DA-6E49-99D0-FEED4120B9F5}"/>
          </ac:spMkLst>
        </pc:spChg>
        <pc:spChg chg="del">
          <ac:chgData name="Carlos Guerrero Tomé" userId="efd7d1cb-5997-43f9-95f4-5e31d914ebbb" providerId="ADAL" clId="{54127A46-23CC-5D4B-A020-C86CD2172E7C}" dt="2020-09-11T20:40:14.491" v="2116" actId="478"/>
          <ac:spMkLst>
            <pc:docMk/>
            <pc:sldMk cId="1134423595" sldId="553"/>
            <ac:spMk id="26" creationId="{AF167963-E11C-3C45-B036-1DB7B43B8AB1}"/>
          </ac:spMkLst>
        </pc:spChg>
        <pc:spChg chg="del">
          <ac:chgData name="Carlos Guerrero Tomé" userId="efd7d1cb-5997-43f9-95f4-5e31d914ebbb" providerId="ADAL" clId="{54127A46-23CC-5D4B-A020-C86CD2172E7C}" dt="2020-09-11T20:40:14.491" v="2116" actId="478"/>
          <ac:spMkLst>
            <pc:docMk/>
            <pc:sldMk cId="1134423595" sldId="553"/>
            <ac:spMk id="38" creationId="{DB372451-AE95-5344-B0CB-7C9E801284D5}"/>
          </ac:spMkLst>
        </pc:spChg>
        <pc:spChg chg="del">
          <ac:chgData name="Carlos Guerrero Tomé" userId="efd7d1cb-5997-43f9-95f4-5e31d914ebbb" providerId="ADAL" clId="{54127A46-23CC-5D4B-A020-C86CD2172E7C}" dt="2020-09-11T20:40:14.491" v="2116" actId="478"/>
          <ac:spMkLst>
            <pc:docMk/>
            <pc:sldMk cId="1134423595" sldId="553"/>
            <ac:spMk id="39" creationId="{6D6A4158-7B1E-1745-BE57-96F0CDAED5B7}"/>
          </ac:spMkLst>
        </pc:spChg>
        <pc:spChg chg="del">
          <ac:chgData name="Carlos Guerrero Tomé" userId="efd7d1cb-5997-43f9-95f4-5e31d914ebbb" providerId="ADAL" clId="{54127A46-23CC-5D4B-A020-C86CD2172E7C}" dt="2020-09-11T20:40:14.491" v="2116" actId="478"/>
          <ac:spMkLst>
            <pc:docMk/>
            <pc:sldMk cId="1134423595" sldId="553"/>
            <ac:spMk id="40" creationId="{2C64F8D9-A96F-E54D-8D04-0BE244D4E456}"/>
          </ac:spMkLst>
        </pc:spChg>
        <pc:spChg chg="mod">
          <ac:chgData name="Carlos Guerrero Tomé" userId="efd7d1cb-5997-43f9-95f4-5e31d914ebbb" providerId="ADAL" clId="{54127A46-23CC-5D4B-A020-C86CD2172E7C}" dt="2020-09-11T20:38:40.985" v="2061" actId="20577"/>
          <ac:spMkLst>
            <pc:docMk/>
            <pc:sldMk cId="1134423595" sldId="553"/>
            <ac:spMk id="44" creationId="{FCC786A7-7873-B24F-87FC-666EB016242D}"/>
          </ac:spMkLst>
        </pc:spChg>
        <pc:spChg chg="del">
          <ac:chgData name="Carlos Guerrero Tomé" userId="efd7d1cb-5997-43f9-95f4-5e31d914ebbb" providerId="ADAL" clId="{54127A46-23CC-5D4B-A020-C86CD2172E7C}" dt="2020-09-11T20:38:30.652" v="2059" actId="478"/>
          <ac:spMkLst>
            <pc:docMk/>
            <pc:sldMk cId="1134423595" sldId="553"/>
            <ac:spMk id="45" creationId="{138D128C-BF20-2C48-814E-DA5812D5F949}"/>
          </ac:spMkLst>
        </pc:spChg>
        <pc:spChg chg="mod">
          <ac:chgData name="Carlos Guerrero Tomé" userId="efd7d1cb-5997-43f9-95f4-5e31d914ebbb" providerId="ADAL" clId="{54127A46-23CC-5D4B-A020-C86CD2172E7C}" dt="2020-09-11T20:38:59.130" v="2087" actId="1035"/>
          <ac:spMkLst>
            <pc:docMk/>
            <pc:sldMk cId="1134423595" sldId="553"/>
            <ac:spMk id="46" creationId="{F021C09C-D224-934E-BE57-CB754D5BC3F0}"/>
          </ac:spMkLst>
        </pc:spChg>
        <pc:spChg chg="del">
          <ac:chgData name="Carlos Guerrero Tomé" userId="efd7d1cb-5997-43f9-95f4-5e31d914ebbb" providerId="ADAL" clId="{54127A46-23CC-5D4B-A020-C86CD2172E7C}" dt="2020-09-11T20:40:14.491" v="2116" actId="478"/>
          <ac:spMkLst>
            <pc:docMk/>
            <pc:sldMk cId="1134423595" sldId="553"/>
            <ac:spMk id="59" creationId="{E9947962-F1CF-8C4E-8A3A-11EC761E4A8C}"/>
          </ac:spMkLst>
        </pc:spChg>
        <pc:spChg chg="del">
          <ac:chgData name="Carlos Guerrero Tomé" userId="efd7d1cb-5997-43f9-95f4-5e31d914ebbb" providerId="ADAL" clId="{54127A46-23CC-5D4B-A020-C86CD2172E7C}" dt="2020-09-11T20:40:14.491" v="2116" actId="478"/>
          <ac:spMkLst>
            <pc:docMk/>
            <pc:sldMk cId="1134423595" sldId="553"/>
            <ac:spMk id="60" creationId="{FBCCD399-9A80-3047-AE7B-58996B2FB9DF}"/>
          </ac:spMkLst>
        </pc:spChg>
        <pc:spChg chg="del">
          <ac:chgData name="Carlos Guerrero Tomé" userId="efd7d1cb-5997-43f9-95f4-5e31d914ebbb" providerId="ADAL" clId="{54127A46-23CC-5D4B-A020-C86CD2172E7C}" dt="2020-09-11T20:40:14.491" v="2116" actId="478"/>
          <ac:spMkLst>
            <pc:docMk/>
            <pc:sldMk cId="1134423595" sldId="553"/>
            <ac:spMk id="61" creationId="{BF8C8A55-7770-BE45-950F-766385FC46A6}"/>
          </ac:spMkLst>
        </pc:spChg>
        <pc:picChg chg="add mod">
          <ac:chgData name="Carlos Guerrero Tomé" userId="efd7d1cb-5997-43f9-95f4-5e31d914ebbb" providerId="ADAL" clId="{54127A46-23CC-5D4B-A020-C86CD2172E7C}" dt="2020-09-11T20:40:22.319" v="2117" actId="1076"/>
          <ac:picMkLst>
            <pc:docMk/>
            <pc:sldMk cId="1134423595" sldId="553"/>
            <ac:picMk id="10" creationId="{989BF0A6-E2C7-954F-AB6A-89AD088D5014}"/>
          </ac:picMkLst>
        </pc:picChg>
        <pc:cxnChg chg="mod">
          <ac:chgData name="Carlos Guerrero Tomé" userId="efd7d1cb-5997-43f9-95f4-5e31d914ebbb" providerId="ADAL" clId="{54127A46-23CC-5D4B-A020-C86CD2172E7C}" dt="2020-09-11T20:39:14.682" v="2098" actId="1035"/>
          <ac:cxnSpMkLst>
            <pc:docMk/>
            <pc:sldMk cId="1134423595" sldId="553"/>
            <ac:cxnSpMk id="6" creationId="{5E559EF1-9BDE-6748-8855-DE88D8B22E4F}"/>
          </ac:cxnSpMkLst>
        </pc:cxnChg>
        <pc:cxnChg chg="mod">
          <ac:chgData name="Carlos Guerrero Tomé" userId="efd7d1cb-5997-43f9-95f4-5e31d914ebbb" providerId="ADAL" clId="{54127A46-23CC-5D4B-A020-C86CD2172E7C}" dt="2020-09-11T20:39:14.682" v="2098" actId="1035"/>
          <ac:cxnSpMkLst>
            <pc:docMk/>
            <pc:sldMk cId="1134423595" sldId="553"/>
            <ac:cxnSpMk id="7" creationId="{1583283F-57E8-384A-B40F-9EABACA4D7D6}"/>
          </ac:cxnSpMkLst>
        </pc:cxnChg>
        <pc:cxnChg chg="del">
          <ac:chgData name="Carlos Guerrero Tomé" userId="efd7d1cb-5997-43f9-95f4-5e31d914ebbb" providerId="ADAL" clId="{54127A46-23CC-5D4B-A020-C86CD2172E7C}" dt="2020-09-11T20:39:03.330" v="2088" actId="478"/>
          <ac:cxnSpMkLst>
            <pc:docMk/>
            <pc:sldMk cId="1134423595" sldId="553"/>
            <ac:cxnSpMk id="9" creationId="{E8B31AB9-2399-8942-86E6-BAECAAAAC57F}"/>
          </ac:cxnSpMkLst>
        </pc:cxnChg>
        <pc:cxnChg chg="del">
          <ac:chgData name="Carlos Guerrero Tomé" userId="efd7d1cb-5997-43f9-95f4-5e31d914ebbb" providerId="ADAL" clId="{54127A46-23CC-5D4B-A020-C86CD2172E7C}" dt="2020-09-11T20:40:14.491" v="2116" actId="478"/>
          <ac:cxnSpMkLst>
            <pc:docMk/>
            <pc:sldMk cId="1134423595" sldId="553"/>
            <ac:cxnSpMk id="20" creationId="{87D9E9F2-A95C-B749-9905-3C209EC8584B}"/>
          </ac:cxnSpMkLst>
        </pc:cxnChg>
        <pc:cxnChg chg="del">
          <ac:chgData name="Carlos Guerrero Tomé" userId="efd7d1cb-5997-43f9-95f4-5e31d914ebbb" providerId="ADAL" clId="{54127A46-23CC-5D4B-A020-C86CD2172E7C}" dt="2020-09-11T20:38:27.064" v="2057" actId="478"/>
          <ac:cxnSpMkLst>
            <pc:docMk/>
            <pc:sldMk cId="1134423595" sldId="553"/>
            <ac:cxnSpMk id="41" creationId="{5E221E37-E854-F048-9904-81B619DA8801}"/>
          </ac:cxnSpMkLst>
        </pc:cxnChg>
        <pc:cxnChg chg="mod">
          <ac:chgData name="Carlos Guerrero Tomé" userId="efd7d1cb-5997-43f9-95f4-5e31d914ebbb" providerId="ADAL" clId="{54127A46-23CC-5D4B-A020-C86CD2172E7C}" dt="2020-09-11T20:38:59.130" v="2087" actId="1035"/>
          <ac:cxnSpMkLst>
            <pc:docMk/>
            <pc:sldMk cId="1134423595" sldId="553"/>
            <ac:cxnSpMk id="42" creationId="{DCBA8F47-0260-5F4A-95BB-A8818E5766FA}"/>
          </ac:cxnSpMkLst>
        </pc:cxnChg>
        <pc:cxnChg chg="del">
          <ac:chgData name="Carlos Guerrero Tomé" userId="efd7d1cb-5997-43f9-95f4-5e31d914ebbb" providerId="ADAL" clId="{54127A46-23CC-5D4B-A020-C86CD2172E7C}" dt="2020-09-11T20:38:28.393" v="2058" actId="478"/>
          <ac:cxnSpMkLst>
            <pc:docMk/>
            <pc:sldMk cId="1134423595" sldId="553"/>
            <ac:cxnSpMk id="43" creationId="{07E896B2-D865-F14F-A9D6-51E1B74B2411}"/>
          </ac:cxnSpMkLst>
        </pc:cxnChg>
        <pc:cxnChg chg="del">
          <ac:chgData name="Carlos Guerrero Tomé" userId="efd7d1cb-5997-43f9-95f4-5e31d914ebbb" providerId="ADAL" clId="{54127A46-23CC-5D4B-A020-C86CD2172E7C}" dt="2020-09-11T20:40:14.491" v="2116" actId="478"/>
          <ac:cxnSpMkLst>
            <pc:docMk/>
            <pc:sldMk cId="1134423595" sldId="553"/>
            <ac:cxnSpMk id="47" creationId="{B1000C9B-EA00-8E4E-B483-ABAF8BF25EB2}"/>
          </ac:cxnSpMkLst>
        </pc:cxnChg>
        <pc:cxnChg chg="del">
          <ac:chgData name="Carlos Guerrero Tomé" userId="efd7d1cb-5997-43f9-95f4-5e31d914ebbb" providerId="ADAL" clId="{54127A46-23CC-5D4B-A020-C86CD2172E7C}" dt="2020-09-11T20:40:14.491" v="2116" actId="478"/>
          <ac:cxnSpMkLst>
            <pc:docMk/>
            <pc:sldMk cId="1134423595" sldId="553"/>
            <ac:cxnSpMk id="48" creationId="{5F373A93-E5D2-F745-94CF-338C204CF9B0}"/>
          </ac:cxnSpMkLst>
        </pc:cxnChg>
        <pc:cxnChg chg="del">
          <ac:chgData name="Carlos Guerrero Tomé" userId="efd7d1cb-5997-43f9-95f4-5e31d914ebbb" providerId="ADAL" clId="{54127A46-23CC-5D4B-A020-C86CD2172E7C}" dt="2020-09-11T20:40:14.491" v="2116" actId="478"/>
          <ac:cxnSpMkLst>
            <pc:docMk/>
            <pc:sldMk cId="1134423595" sldId="553"/>
            <ac:cxnSpMk id="49" creationId="{51528A38-E206-9548-93BE-E10B0BE495A2}"/>
          </ac:cxnSpMkLst>
        </pc:cxnChg>
        <pc:cxnChg chg="del">
          <ac:chgData name="Carlos Guerrero Tomé" userId="efd7d1cb-5997-43f9-95f4-5e31d914ebbb" providerId="ADAL" clId="{54127A46-23CC-5D4B-A020-C86CD2172E7C}" dt="2020-09-11T20:40:14.491" v="2116" actId="478"/>
          <ac:cxnSpMkLst>
            <pc:docMk/>
            <pc:sldMk cId="1134423595" sldId="553"/>
            <ac:cxnSpMk id="50" creationId="{54ABC520-CEC8-474F-A503-A4C677079D1B}"/>
          </ac:cxnSpMkLst>
        </pc:cxnChg>
        <pc:cxnChg chg="del">
          <ac:chgData name="Carlos Guerrero Tomé" userId="efd7d1cb-5997-43f9-95f4-5e31d914ebbb" providerId="ADAL" clId="{54127A46-23CC-5D4B-A020-C86CD2172E7C}" dt="2020-09-11T20:40:14.491" v="2116" actId="478"/>
          <ac:cxnSpMkLst>
            <pc:docMk/>
            <pc:sldMk cId="1134423595" sldId="553"/>
            <ac:cxnSpMk id="54" creationId="{1D5ECA1B-B2DF-E049-8F7E-06835D5CAD4A}"/>
          </ac:cxnSpMkLst>
        </pc:cxnChg>
        <pc:cxnChg chg="del">
          <ac:chgData name="Carlos Guerrero Tomé" userId="efd7d1cb-5997-43f9-95f4-5e31d914ebbb" providerId="ADAL" clId="{54127A46-23CC-5D4B-A020-C86CD2172E7C}" dt="2020-09-11T20:40:14.491" v="2116" actId="478"/>
          <ac:cxnSpMkLst>
            <pc:docMk/>
            <pc:sldMk cId="1134423595" sldId="553"/>
            <ac:cxnSpMk id="55" creationId="{CA1276E0-CE75-474F-AAD8-7AFF9D07A5EB}"/>
          </ac:cxnSpMkLst>
        </pc:cxnChg>
      </pc:sldChg>
      <pc:sldChg chg="addSp delSp modSp add mod">
        <pc:chgData name="Carlos Guerrero Tomé" userId="efd7d1cb-5997-43f9-95f4-5e31d914ebbb" providerId="ADAL" clId="{54127A46-23CC-5D4B-A020-C86CD2172E7C}" dt="2020-09-11T20:53:19.823" v="2444" actId="20577"/>
        <pc:sldMkLst>
          <pc:docMk/>
          <pc:sldMk cId="3815998346" sldId="554"/>
        </pc:sldMkLst>
        <pc:spChg chg="mod">
          <ac:chgData name="Carlos Guerrero Tomé" userId="efd7d1cb-5997-43f9-95f4-5e31d914ebbb" providerId="ADAL" clId="{54127A46-23CC-5D4B-A020-C86CD2172E7C}" dt="2020-09-11T20:53:19.823" v="2444" actId="20577"/>
          <ac:spMkLst>
            <pc:docMk/>
            <pc:sldMk cId="3815998346" sldId="554"/>
            <ac:spMk id="2" creationId="{3D26ED5E-E1ED-FF47-987A-C44F28D5399B}"/>
          </ac:spMkLst>
        </pc:spChg>
        <pc:spChg chg="add mod">
          <ac:chgData name="Carlos Guerrero Tomé" userId="efd7d1cb-5997-43f9-95f4-5e31d914ebbb" providerId="ADAL" clId="{54127A46-23CC-5D4B-A020-C86CD2172E7C}" dt="2020-09-11T20:44:10.057" v="2205" actId="1038"/>
          <ac:spMkLst>
            <pc:docMk/>
            <pc:sldMk cId="3815998346" sldId="554"/>
            <ac:spMk id="5" creationId="{7B50A5E9-42F3-B345-A99D-BDBF65E1D125}"/>
          </ac:spMkLst>
        </pc:spChg>
        <pc:spChg chg="add mod">
          <ac:chgData name="Carlos Guerrero Tomé" userId="efd7d1cb-5997-43f9-95f4-5e31d914ebbb" providerId="ADAL" clId="{54127A46-23CC-5D4B-A020-C86CD2172E7C}" dt="2020-09-11T20:43:13.931" v="2195" actId="20577"/>
          <ac:spMkLst>
            <pc:docMk/>
            <pc:sldMk cId="3815998346" sldId="554"/>
            <ac:spMk id="17" creationId="{823FCBD6-78D8-D240-848C-F17DC619CE47}"/>
          </ac:spMkLst>
        </pc:spChg>
        <pc:graphicFrameChg chg="add mod modGraphic">
          <ac:chgData name="Carlos Guerrero Tomé" userId="efd7d1cb-5997-43f9-95f4-5e31d914ebbb" providerId="ADAL" clId="{54127A46-23CC-5D4B-A020-C86CD2172E7C}" dt="2020-09-11T20:42:33.056" v="2160" actId="1076"/>
          <ac:graphicFrameMkLst>
            <pc:docMk/>
            <pc:sldMk cId="3815998346" sldId="554"/>
            <ac:graphicFrameMk id="16" creationId="{FDC72041-2532-F448-8736-CDC5521FCBA7}"/>
          </ac:graphicFrameMkLst>
        </pc:graphicFrameChg>
        <pc:picChg chg="del">
          <ac:chgData name="Carlos Guerrero Tomé" userId="efd7d1cb-5997-43f9-95f4-5e31d914ebbb" providerId="ADAL" clId="{54127A46-23CC-5D4B-A020-C86CD2172E7C}" dt="2020-09-11T20:41:39.925" v="2155" actId="478"/>
          <ac:picMkLst>
            <pc:docMk/>
            <pc:sldMk cId="3815998346" sldId="554"/>
            <ac:picMk id="10" creationId="{989BF0A6-E2C7-954F-AB6A-89AD088D5014}"/>
          </ac:picMkLst>
        </pc:picChg>
      </pc:sldChg>
      <pc:sldChg chg="addSp delSp modSp add mod">
        <pc:chgData name="Carlos Guerrero Tomé" userId="efd7d1cb-5997-43f9-95f4-5e31d914ebbb" providerId="ADAL" clId="{54127A46-23CC-5D4B-A020-C86CD2172E7C}" dt="2020-09-11T20:53:32.219" v="2461" actId="20577"/>
        <pc:sldMkLst>
          <pc:docMk/>
          <pc:sldMk cId="468798972" sldId="555"/>
        </pc:sldMkLst>
        <pc:spChg chg="mod">
          <ac:chgData name="Carlos Guerrero Tomé" userId="efd7d1cb-5997-43f9-95f4-5e31d914ebbb" providerId="ADAL" clId="{54127A46-23CC-5D4B-A020-C86CD2172E7C}" dt="2020-09-11T20:53:32.219" v="2461" actId="20577"/>
          <ac:spMkLst>
            <pc:docMk/>
            <pc:sldMk cId="468798972" sldId="555"/>
            <ac:spMk id="2" creationId="{3D26ED5E-E1ED-FF47-987A-C44F28D5399B}"/>
          </ac:spMkLst>
        </pc:spChg>
        <pc:spChg chg="mod">
          <ac:chgData name="Carlos Guerrero Tomé" userId="efd7d1cb-5997-43f9-95f4-5e31d914ebbb" providerId="ADAL" clId="{54127A46-23CC-5D4B-A020-C86CD2172E7C}" dt="2020-09-11T20:45:09.277" v="2255" actId="20577"/>
          <ac:spMkLst>
            <pc:docMk/>
            <pc:sldMk cId="468798972" sldId="555"/>
            <ac:spMk id="3" creationId="{541A72D5-5A81-944F-AA20-5BCA8B84C85C}"/>
          </ac:spMkLst>
        </pc:spChg>
        <pc:spChg chg="mod">
          <ac:chgData name="Carlos Guerrero Tomé" userId="efd7d1cb-5997-43f9-95f4-5e31d914ebbb" providerId="ADAL" clId="{54127A46-23CC-5D4B-A020-C86CD2172E7C}" dt="2020-09-11T20:44:58.512" v="2229" actId="20577"/>
          <ac:spMkLst>
            <pc:docMk/>
            <pc:sldMk cId="468798972" sldId="555"/>
            <ac:spMk id="15" creationId="{8934E14F-C2A9-294D-9F07-D2AE9F43A9CC}"/>
          </ac:spMkLst>
        </pc:spChg>
        <pc:spChg chg="add mod">
          <ac:chgData name="Carlos Guerrero Tomé" userId="efd7d1cb-5997-43f9-95f4-5e31d914ebbb" providerId="ADAL" clId="{54127A46-23CC-5D4B-A020-C86CD2172E7C}" dt="2020-09-11T20:45:53.005" v="2270" actId="20577"/>
          <ac:spMkLst>
            <pc:docMk/>
            <pc:sldMk cId="468798972" sldId="555"/>
            <ac:spMk id="18" creationId="{5DF85406-C074-D74D-826E-E48578EBA718}"/>
          </ac:spMkLst>
        </pc:spChg>
        <pc:picChg chg="add mod">
          <ac:chgData name="Carlos Guerrero Tomé" userId="efd7d1cb-5997-43f9-95f4-5e31d914ebbb" providerId="ADAL" clId="{54127A46-23CC-5D4B-A020-C86CD2172E7C}" dt="2020-09-11T20:46:01.596" v="2284" actId="1037"/>
          <ac:picMkLst>
            <pc:docMk/>
            <pc:sldMk cId="468798972" sldId="555"/>
            <ac:picMk id="9" creationId="{4B21519C-4504-674C-B6BD-09B846265790}"/>
          </ac:picMkLst>
        </pc:picChg>
        <pc:picChg chg="del">
          <ac:chgData name="Carlos Guerrero Tomé" userId="efd7d1cb-5997-43f9-95f4-5e31d914ebbb" providerId="ADAL" clId="{54127A46-23CC-5D4B-A020-C86CD2172E7C}" dt="2020-09-11T20:45:13.320" v="2256" actId="478"/>
          <ac:picMkLst>
            <pc:docMk/>
            <pc:sldMk cId="468798972" sldId="555"/>
            <ac:picMk id="10" creationId="{989BF0A6-E2C7-954F-AB6A-89AD088D5014}"/>
          </ac:picMkLst>
        </pc:picChg>
        <pc:cxnChg chg="add mod">
          <ac:chgData name="Carlos Guerrero Tomé" userId="efd7d1cb-5997-43f9-95f4-5e31d914ebbb" providerId="ADAL" clId="{54127A46-23CC-5D4B-A020-C86CD2172E7C}" dt="2020-09-11T20:45:37.354" v="2263" actId="1076"/>
          <ac:cxnSpMkLst>
            <pc:docMk/>
            <pc:sldMk cId="468798972" sldId="555"/>
            <ac:cxnSpMk id="17" creationId="{65F21703-B2E3-8647-BDB9-9C3588D8ECE8}"/>
          </ac:cxnSpMkLst>
        </pc:cxnChg>
      </pc:sldChg>
      <pc:sldChg chg="addSp delSp modSp add mod">
        <pc:chgData name="Carlos Guerrero Tomé" userId="efd7d1cb-5997-43f9-95f4-5e31d914ebbb" providerId="ADAL" clId="{54127A46-23CC-5D4B-A020-C86CD2172E7C}" dt="2020-09-11T20:53:28.660" v="2460" actId="6549"/>
        <pc:sldMkLst>
          <pc:docMk/>
          <pc:sldMk cId="646984053" sldId="556"/>
        </pc:sldMkLst>
        <pc:spChg chg="mod">
          <ac:chgData name="Carlos Guerrero Tomé" userId="efd7d1cb-5997-43f9-95f4-5e31d914ebbb" providerId="ADAL" clId="{54127A46-23CC-5D4B-A020-C86CD2172E7C}" dt="2020-09-11T20:53:28.660" v="2460" actId="6549"/>
          <ac:spMkLst>
            <pc:docMk/>
            <pc:sldMk cId="646984053" sldId="556"/>
            <ac:spMk id="2" creationId="{3D26ED5E-E1ED-FF47-987A-C44F28D5399B}"/>
          </ac:spMkLst>
        </pc:spChg>
        <pc:spChg chg="add mod">
          <ac:chgData name="Carlos Guerrero Tomé" userId="efd7d1cb-5997-43f9-95f4-5e31d914ebbb" providerId="ADAL" clId="{54127A46-23CC-5D4B-A020-C86CD2172E7C}" dt="2020-09-11T20:48:45.800" v="2326" actId="14100"/>
          <ac:spMkLst>
            <pc:docMk/>
            <pc:sldMk cId="646984053" sldId="556"/>
            <ac:spMk id="20" creationId="{534FADFB-F093-AE4E-95B4-493A25389C15}"/>
          </ac:spMkLst>
        </pc:spChg>
        <pc:spChg chg="add mod">
          <ac:chgData name="Carlos Guerrero Tomé" userId="efd7d1cb-5997-43f9-95f4-5e31d914ebbb" providerId="ADAL" clId="{54127A46-23CC-5D4B-A020-C86CD2172E7C}" dt="2020-09-11T20:50:33.803" v="2356" actId="1035"/>
          <ac:spMkLst>
            <pc:docMk/>
            <pc:sldMk cId="646984053" sldId="556"/>
            <ac:spMk id="21" creationId="{70E2607A-ABE1-9D4A-B242-712F50501069}"/>
          </ac:spMkLst>
        </pc:spChg>
        <pc:spChg chg="add mod">
          <ac:chgData name="Carlos Guerrero Tomé" userId="efd7d1cb-5997-43f9-95f4-5e31d914ebbb" providerId="ADAL" clId="{54127A46-23CC-5D4B-A020-C86CD2172E7C}" dt="2020-09-11T20:50:40.920" v="2384" actId="1035"/>
          <ac:spMkLst>
            <pc:docMk/>
            <pc:sldMk cId="646984053" sldId="556"/>
            <ac:spMk id="22" creationId="{4E296507-2BB8-3D4B-BAF8-06570F89D8EF}"/>
          </ac:spMkLst>
        </pc:spChg>
        <pc:graphicFrameChg chg="add mod">
          <ac:chgData name="Carlos Guerrero Tomé" userId="efd7d1cb-5997-43f9-95f4-5e31d914ebbb" providerId="ADAL" clId="{54127A46-23CC-5D4B-A020-C86CD2172E7C}" dt="2020-09-11T20:46:44.583" v="2299" actId="1076"/>
          <ac:graphicFrameMkLst>
            <pc:docMk/>
            <pc:sldMk cId="646984053" sldId="556"/>
            <ac:graphicFrameMk id="19" creationId="{36F02BBD-92C1-7545-8921-BEAC3A79C439}"/>
          </ac:graphicFrameMkLst>
        </pc:graphicFrameChg>
        <pc:picChg chg="del">
          <ac:chgData name="Carlos Guerrero Tomé" userId="efd7d1cb-5997-43f9-95f4-5e31d914ebbb" providerId="ADAL" clId="{54127A46-23CC-5D4B-A020-C86CD2172E7C}" dt="2020-09-11T20:46:28.753" v="2297" actId="478"/>
          <ac:picMkLst>
            <pc:docMk/>
            <pc:sldMk cId="646984053" sldId="556"/>
            <ac:picMk id="9" creationId="{4B21519C-4504-674C-B6BD-09B846265790}"/>
          </ac:picMkLst>
        </pc:picChg>
      </pc:sldChg>
      <pc:sldChg chg="modSp add del mod">
        <pc:chgData name="Carlos Guerrero Tomé" userId="efd7d1cb-5997-43f9-95f4-5e31d914ebbb" providerId="ADAL" clId="{54127A46-23CC-5D4B-A020-C86CD2172E7C}" dt="2020-09-11T20:46:21.944" v="2295" actId="2696"/>
        <pc:sldMkLst>
          <pc:docMk/>
          <pc:sldMk cId="3321693183" sldId="556"/>
        </pc:sldMkLst>
        <pc:spChg chg="mod">
          <ac:chgData name="Carlos Guerrero Tomé" userId="efd7d1cb-5997-43f9-95f4-5e31d914ebbb" providerId="ADAL" clId="{54127A46-23CC-5D4B-A020-C86CD2172E7C}" dt="2020-09-11T20:46:15.892" v="2294" actId="20577"/>
          <ac:spMkLst>
            <pc:docMk/>
            <pc:sldMk cId="3321693183" sldId="556"/>
            <ac:spMk id="2" creationId="{3D26ED5E-E1ED-FF47-987A-C44F28D5399B}"/>
          </ac:spMkLst>
        </pc:spChg>
      </pc:sldChg>
      <pc:sldChg chg="addSp delSp modSp add mod">
        <pc:chgData name="Carlos Guerrero Tomé" userId="efd7d1cb-5997-43f9-95f4-5e31d914ebbb" providerId="ADAL" clId="{54127A46-23CC-5D4B-A020-C86CD2172E7C}" dt="2020-09-12T06:43:37.105" v="2678" actId="1037"/>
        <pc:sldMkLst>
          <pc:docMk/>
          <pc:sldMk cId="810146116" sldId="557"/>
        </pc:sldMkLst>
        <pc:spChg chg="mod">
          <ac:chgData name="Carlos Guerrero Tomé" userId="efd7d1cb-5997-43f9-95f4-5e31d914ebbb" providerId="ADAL" clId="{54127A46-23CC-5D4B-A020-C86CD2172E7C}" dt="2020-09-11T20:53:41.516" v="2478" actId="20577"/>
          <ac:spMkLst>
            <pc:docMk/>
            <pc:sldMk cId="810146116" sldId="557"/>
            <ac:spMk id="2" creationId="{3D26ED5E-E1ED-FF47-987A-C44F28D5399B}"/>
          </ac:spMkLst>
        </pc:spChg>
        <pc:spChg chg="del mod">
          <ac:chgData name="Carlos Guerrero Tomé" userId="efd7d1cb-5997-43f9-95f4-5e31d914ebbb" providerId="ADAL" clId="{54127A46-23CC-5D4B-A020-C86CD2172E7C}" dt="2020-09-11T20:49:08.105" v="2329" actId="478"/>
          <ac:spMkLst>
            <pc:docMk/>
            <pc:sldMk cId="810146116" sldId="557"/>
            <ac:spMk id="3" creationId="{541A72D5-5A81-944F-AA20-5BCA8B84C85C}"/>
          </ac:spMkLst>
        </pc:spChg>
        <pc:spChg chg="add del mod">
          <ac:chgData name="Carlos Guerrero Tomé" userId="efd7d1cb-5997-43f9-95f4-5e31d914ebbb" providerId="ADAL" clId="{54127A46-23CC-5D4B-A020-C86CD2172E7C}" dt="2020-09-11T20:49:09.574" v="2330" actId="478"/>
          <ac:spMkLst>
            <pc:docMk/>
            <pc:sldMk cId="810146116" sldId="557"/>
            <ac:spMk id="9" creationId="{46E7AACF-775F-2043-9490-0828AF9739A0}"/>
          </ac:spMkLst>
        </pc:spChg>
        <pc:spChg chg="mod">
          <ac:chgData name="Carlos Guerrero Tomé" userId="efd7d1cb-5997-43f9-95f4-5e31d914ebbb" providerId="ADAL" clId="{54127A46-23CC-5D4B-A020-C86CD2172E7C}" dt="2020-09-11T20:49:23.912" v="2333" actId="14100"/>
          <ac:spMkLst>
            <pc:docMk/>
            <pc:sldMk cId="810146116" sldId="557"/>
            <ac:spMk id="20" creationId="{534FADFB-F093-AE4E-95B4-493A25389C15}"/>
          </ac:spMkLst>
        </pc:spChg>
        <pc:spChg chg="add mod">
          <ac:chgData name="Carlos Guerrero Tomé" userId="efd7d1cb-5997-43f9-95f4-5e31d914ebbb" providerId="ADAL" clId="{54127A46-23CC-5D4B-A020-C86CD2172E7C}" dt="2020-09-12T06:43:29.134" v="2667" actId="20577"/>
          <ac:spMkLst>
            <pc:docMk/>
            <pc:sldMk cId="810146116" sldId="557"/>
            <ac:spMk id="21" creationId="{7030BE2A-48B1-1B45-BB79-113725594555}"/>
          </ac:spMkLst>
        </pc:spChg>
        <pc:spChg chg="add mod">
          <ac:chgData name="Carlos Guerrero Tomé" userId="efd7d1cb-5997-43f9-95f4-5e31d914ebbb" providerId="ADAL" clId="{54127A46-23CC-5D4B-A020-C86CD2172E7C}" dt="2020-09-11T20:51:01.866" v="2391" actId="1035"/>
          <ac:spMkLst>
            <pc:docMk/>
            <pc:sldMk cId="810146116" sldId="557"/>
            <ac:spMk id="22" creationId="{A1CBCBB7-F7CF-DE4F-B62B-E0806AC9F357}"/>
          </ac:spMkLst>
        </pc:spChg>
        <pc:spChg chg="add mod">
          <ac:chgData name="Carlos Guerrero Tomé" userId="efd7d1cb-5997-43f9-95f4-5e31d914ebbb" providerId="ADAL" clId="{54127A46-23CC-5D4B-A020-C86CD2172E7C}" dt="2020-09-11T20:51:18.227" v="2401" actId="1035"/>
          <ac:spMkLst>
            <pc:docMk/>
            <pc:sldMk cId="810146116" sldId="557"/>
            <ac:spMk id="23" creationId="{E354C98D-3CC6-384D-955F-ED05124171BB}"/>
          </ac:spMkLst>
        </pc:spChg>
        <pc:spChg chg="add mod">
          <ac:chgData name="Carlos Guerrero Tomé" userId="efd7d1cb-5997-43f9-95f4-5e31d914ebbb" providerId="ADAL" clId="{54127A46-23CC-5D4B-A020-C86CD2172E7C}" dt="2020-09-11T20:51:34.238" v="2406" actId="1037"/>
          <ac:spMkLst>
            <pc:docMk/>
            <pc:sldMk cId="810146116" sldId="557"/>
            <ac:spMk id="24" creationId="{96EFB33C-7158-1548-A008-618070220E9D}"/>
          </ac:spMkLst>
        </pc:spChg>
        <pc:spChg chg="add mod">
          <ac:chgData name="Carlos Guerrero Tomé" userId="efd7d1cb-5997-43f9-95f4-5e31d914ebbb" providerId="ADAL" clId="{54127A46-23CC-5D4B-A020-C86CD2172E7C}" dt="2020-09-11T20:51:52.099" v="2419" actId="692"/>
          <ac:spMkLst>
            <pc:docMk/>
            <pc:sldMk cId="810146116" sldId="557"/>
            <ac:spMk id="25" creationId="{54899CF6-659D-B84F-B6A5-1D97270BAA98}"/>
          </ac:spMkLst>
        </pc:spChg>
        <pc:spChg chg="add del mod">
          <ac:chgData name="Carlos Guerrero Tomé" userId="efd7d1cb-5997-43f9-95f4-5e31d914ebbb" providerId="ADAL" clId="{54127A46-23CC-5D4B-A020-C86CD2172E7C}" dt="2020-09-11T20:52:09.159" v="2421"/>
          <ac:spMkLst>
            <pc:docMk/>
            <pc:sldMk cId="810146116" sldId="557"/>
            <ac:spMk id="26" creationId="{2EAA082E-7B87-0745-9D46-A0786CA039F3}"/>
          </ac:spMkLst>
        </pc:spChg>
        <pc:spChg chg="add mod">
          <ac:chgData name="Carlos Guerrero Tomé" userId="efd7d1cb-5997-43f9-95f4-5e31d914ebbb" providerId="ADAL" clId="{54127A46-23CC-5D4B-A020-C86CD2172E7C}" dt="2020-09-12T06:43:37.105" v="2678" actId="1037"/>
          <ac:spMkLst>
            <pc:docMk/>
            <pc:sldMk cId="810146116" sldId="557"/>
            <ac:spMk id="27" creationId="{E97EFC73-22BA-D44F-B4FC-316C91A4F9E2}"/>
          </ac:spMkLst>
        </pc:spChg>
        <pc:graphicFrameChg chg="mod">
          <ac:chgData name="Carlos Guerrero Tomé" userId="efd7d1cb-5997-43f9-95f4-5e31d914ebbb" providerId="ADAL" clId="{54127A46-23CC-5D4B-A020-C86CD2172E7C}" dt="2020-09-11T20:49:15.416" v="2331" actId="1076"/>
          <ac:graphicFrameMkLst>
            <pc:docMk/>
            <pc:sldMk cId="810146116" sldId="557"/>
            <ac:graphicFrameMk id="19" creationId="{36F02BBD-92C1-7545-8921-BEAC3A79C439}"/>
          </ac:graphicFrameMkLst>
        </pc:graphicFrameChg>
      </pc:sldChg>
      <pc:sldChg chg="addSp delSp modSp add mod">
        <pc:chgData name="Carlos Guerrero Tomé" userId="efd7d1cb-5997-43f9-95f4-5e31d914ebbb" providerId="ADAL" clId="{54127A46-23CC-5D4B-A020-C86CD2172E7C}" dt="2020-09-12T06:44:37.660" v="2684" actId="1038"/>
        <pc:sldMkLst>
          <pc:docMk/>
          <pc:sldMk cId="3582708511" sldId="558"/>
        </pc:sldMkLst>
        <pc:spChg chg="mod">
          <ac:chgData name="Carlos Guerrero Tomé" userId="efd7d1cb-5997-43f9-95f4-5e31d914ebbb" providerId="ADAL" clId="{54127A46-23CC-5D4B-A020-C86CD2172E7C}" dt="2020-09-11T20:53:50.580" v="2495" actId="20577"/>
          <ac:spMkLst>
            <pc:docMk/>
            <pc:sldMk cId="3582708511" sldId="558"/>
            <ac:spMk id="2" creationId="{3D26ED5E-E1ED-FF47-987A-C44F28D5399B}"/>
          </ac:spMkLst>
        </pc:spChg>
        <pc:spChg chg="mod">
          <ac:chgData name="Carlos Guerrero Tomé" userId="efd7d1cb-5997-43f9-95f4-5e31d914ebbb" providerId="ADAL" clId="{54127A46-23CC-5D4B-A020-C86CD2172E7C}" dt="2020-09-11T20:52:48.554" v="2427" actId="1076"/>
          <ac:spMkLst>
            <pc:docMk/>
            <pc:sldMk cId="3582708511" sldId="558"/>
            <ac:spMk id="4" creationId="{FC001779-0268-7942-9FE4-FF62F07F3301}"/>
          </ac:spMkLst>
        </pc:spChg>
        <pc:spChg chg="mod">
          <ac:chgData name="Carlos Guerrero Tomé" userId="efd7d1cb-5997-43f9-95f4-5e31d914ebbb" providerId="ADAL" clId="{54127A46-23CC-5D4B-A020-C86CD2172E7C}" dt="2020-09-11T20:52:48.554" v="2427" actId="1076"/>
          <ac:spMkLst>
            <pc:docMk/>
            <pc:sldMk cId="3582708511" sldId="558"/>
            <ac:spMk id="11" creationId="{3FDE7640-B9FE-EB4D-8D39-6977EC391898}"/>
          </ac:spMkLst>
        </pc:spChg>
        <pc:spChg chg="mod">
          <ac:chgData name="Carlos Guerrero Tomé" userId="efd7d1cb-5997-43f9-95f4-5e31d914ebbb" providerId="ADAL" clId="{54127A46-23CC-5D4B-A020-C86CD2172E7C}" dt="2020-09-11T20:52:48.554" v="2427" actId="1076"/>
          <ac:spMkLst>
            <pc:docMk/>
            <pc:sldMk cId="3582708511" sldId="558"/>
            <ac:spMk id="12" creationId="{9B373BD3-3139-6244-A5BF-2C5D1FF3977E}"/>
          </ac:spMkLst>
        </pc:spChg>
        <pc:spChg chg="mod">
          <ac:chgData name="Carlos Guerrero Tomé" userId="efd7d1cb-5997-43f9-95f4-5e31d914ebbb" providerId="ADAL" clId="{54127A46-23CC-5D4B-A020-C86CD2172E7C}" dt="2020-09-11T20:52:48.554" v="2427" actId="1076"/>
          <ac:spMkLst>
            <pc:docMk/>
            <pc:sldMk cId="3582708511" sldId="558"/>
            <ac:spMk id="15" creationId="{8934E14F-C2A9-294D-9F07-D2AE9F43A9CC}"/>
          </ac:spMkLst>
        </pc:spChg>
        <pc:spChg chg="mod">
          <ac:chgData name="Carlos Guerrero Tomé" userId="efd7d1cb-5997-43f9-95f4-5e31d914ebbb" providerId="ADAL" clId="{54127A46-23CC-5D4B-A020-C86CD2172E7C}" dt="2020-09-11T20:52:48.554" v="2427" actId="1076"/>
          <ac:spMkLst>
            <pc:docMk/>
            <pc:sldMk cId="3582708511" sldId="558"/>
            <ac:spMk id="18" creationId="{5DF85406-C074-D74D-826E-E48578EBA718}"/>
          </ac:spMkLst>
        </pc:spChg>
        <pc:spChg chg="del">
          <ac:chgData name="Carlos Guerrero Tomé" userId="efd7d1cb-5997-43f9-95f4-5e31d914ebbb" providerId="ADAL" clId="{54127A46-23CC-5D4B-A020-C86CD2172E7C}" dt="2020-09-11T20:52:24.475" v="2424" actId="478"/>
          <ac:spMkLst>
            <pc:docMk/>
            <pc:sldMk cId="3582708511" sldId="558"/>
            <ac:spMk id="20" creationId="{534FADFB-F093-AE4E-95B4-493A25389C15}"/>
          </ac:spMkLst>
        </pc:spChg>
        <pc:spChg chg="mod">
          <ac:chgData name="Carlos Guerrero Tomé" userId="efd7d1cb-5997-43f9-95f4-5e31d914ebbb" providerId="ADAL" clId="{54127A46-23CC-5D4B-A020-C86CD2172E7C}" dt="2020-09-12T06:44:28.172" v="2680" actId="20577"/>
          <ac:spMkLst>
            <pc:docMk/>
            <pc:sldMk cId="3582708511" sldId="558"/>
            <ac:spMk id="21" creationId="{7030BE2A-48B1-1B45-BB79-113725594555}"/>
          </ac:spMkLst>
        </pc:spChg>
        <pc:spChg chg="del">
          <ac:chgData name="Carlos Guerrero Tomé" userId="efd7d1cb-5997-43f9-95f4-5e31d914ebbb" providerId="ADAL" clId="{54127A46-23CC-5D4B-A020-C86CD2172E7C}" dt="2020-09-11T20:52:28.843" v="2425" actId="478"/>
          <ac:spMkLst>
            <pc:docMk/>
            <pc:sldMk cId="3582708511" sldId="558"/>
            <ac:spMk id="22" creationId="{A1CBCBB7-F7CF-DE4F-B62B-E0806AC9F357}"/>
          </ac:spMkLst>
        </pc:spChg>
        <pc:spChg chg="del">
          <ac:chgData name="Carlos Guerrero Tomé" userId="efd7d1cb-5997-43f9-95f4-5e31d914ebbb" providerId="ADAL" clId="{54127A46-23CC-5D4B-A020-C86CD2172E7C}" dt="2020-09-11T20:52:28.843" v="2425" actId="478"/>
          <ac:spMkLst>
            <pc:docMk/>
            <pc:sldMk cId="3582708511" sldId="558"/>
            <ac:spMk id="23" creationId="{E354C98D-3CC6-384D-955F-ED05124171BB}"/>
          </ac:spMkLst>
        </pc:spChg>
        <pc:spChg chg="mod">
          <ac:chgData name="Carlos Guerrero Tomé" userId="efd7d1cb-5997-43f9-95f4-5e31d914ebbb" providerId="ADAL" clId="{54127A46-23CC-5D4B-A020-C86CD2172E7C}" dt="2020-09-11T20:58:25.750" v="2637" actId="1035"/>
          <ac:spMkLst>
            <pc:docMk/>
            <pc:sldMk cId="3582708511" sldId="558"/>
            <ac:spMk id="24" creationId="{96EFB33C-7158-1548-A008-618070220E9D}"/>
          </ac:spMkLst>
        </pc:spChg>
        <pc:spChg chg="mod">
          <ac:chgData name="Carlos Guerrero Tomé" userId="efd7d1cb-5997-43f9-95f4-5e31d914ebbb" providerId="ADAL" clId="{54127A46-23CC-5D4B-A020-C86CD2172E7C}" dt="2020-09-11T20:58:25.750" v="2637" actId="1035"/>
          <ac:spMkLst>
            <pc:docMk/>
            <pc:sldMk cId="3582708511" sldId="558"/>
            <ac:spMk id="25" creationId="{54899CF6-659D-B84F-B6A5-1D97270BAA98}"/>
          </ac:spMkLst>
        </pc:spChg>
        <pc:spChg chg="add mod">
          <ac:chgData name="Carlos Guerrero Tomé" userId="efd7d1cb-5997-43f9-95f4-5e31d914ebbb" providerId="ADAL" clId="{54127A46-23CC-5D4B-A020-C86CD2172E7C}" dt="2020-09-11T20:58:10.295" v="2608" actId="1036"/>
          <ac:spMkLst>
            <pc:docMk/>
            <pc:sldMk cId="3582708511" sldId="558"/>
            <ac:spMk id="26" creationId="{64011BB0-9C82-6546-A499-1206180AF6EF}"/>
          </ac:spMkLst>
        </pc:spChg>
        <pc:spChg chg="add mod">
          <ac:chgData name="Carlos Guerrero Tomé" userId="efd7d1cb-5997-43f9-95f4-5e31d914ebbb" providerId="ADAL" clId="{54127A46-23CC-5D4B-A020-C86CD2172E7C}" dt="2020-09-11T20:58:10.295" v="2608" actId="1036"/>
          <ac:spMkLst>
            <pc:docMk/>
            <pc:sldMk cId="3582708511" sldId="558"/>
            <ac:spMk id="30" creationId="{2A930C3D-1C73-9A41-9E23-1DD4B98AAE21}"/>
          </ac:spMkLst>
        </pc:spChg>
        <pc:spChg chg="add mod">
          <ac:chgData name="Carlos Guerrero Tomé" userId="efd7d1cb-5997-43f9-95f4-5e31d914ebbb" providerId="ADAL" clId="{54127A46-23CC-5D4B-A020-C86CD2172E7C}" dt="2020-09-11T20:58:10.295" v="2608" actId="1036"/>
          <ac:spMkLst>
            <pc:docMk/>
            <pc:sldMk cId="3582708511" sldId="558"/>
            <ac:spMk id="31" creationId="{6B783ACD-E36B-7541-929D-04BE31F3A676}"/>
          </ac:spMkLst>
        </pc:spChg>
        <pc:spChg chg="add mod">
          <ac:chgData name="Carlos Guerrero Tomé" userId="efd7d1cb-5997-43f9-95f4-5e31d914ebbb" providerId="ADAL" clId="{54127A46-23CC-5D4B-A020-C86CD2172E7C}" dt="2020-09-11T20:58:10.295" v="2608" actId="1036"/>
          <ac:spMkLst>
            <pc:docMk/>
            <pc:sldMk cId="3582708511" sldId="558"/>
            <ac:spMk id="32" creationId="{A6E924BD-54BA-5B4E-8434-3831794D984B}"/>
          </ac:spMkLst>
        </pc:spChg>
        <pc:spChg chg="add mod">
          <ac:chgData name="Carlos Guerrero Tomé" userId="efd7d1cb-5997-43f9-95f4-5e31d914ebbb" providerId="ADAL" clId="{54127A46-23CC-5D4B-A020-C86CD2172E7C}" dt="2020-09-11T20:58:10.295" v="2608" actId="1036"/>
          <ac:spMkLst>
            <pc:docMk/>
            <pc:sldMk cId="3582708511" sldId="558"/>
            <ac:spMk id="34" creationId="{D85DBA62-6F32-384E-A9D8-300F39CA0A0A}"/>
          </ac:spMkLst>
        </pc:spChg>
        <pc:spChg chg="add mod">
          <ac:chgData name="Carlos Guerrero Tomé" userId="efd7d1cb-5997-43f9-95f4-5e31d914ebbb" providerId="ADAL" clId="{54127A46-23CC-5D4B-A020-C86CD2172E7C}" dt="2020-09-11T20:58:10.295" v="2608" actId="1036"/>
          <ac:spMkLst>
            <pc:docMk/>
            <pc:sldMk cId="3582708511" sldId="558"/>
            <ac:spMk id="35" creationId="{4E32541C-749D-A941-91A0-E874F1F81A41}"/>
          </ac:spMkLst>
        </pc:spChg>
        <pc:spChg chg="add mod">
          <ac:chgData name="Carlos Guerrero Tomé" userId="efd7d1cb-5997-43f9-95f4-5e31d914ebbb" providerId="ADAL" clId="{54127A46-23CC-5D4B-A020-C86CD2172E7C}" dt="2020-09-11T20:58:10.295" v="2608" actId="1036"/>
          <ac:spMkLst>
            <pc:docMk/>
            <pc:sldMk cId="3582708511" sldId="558"/>
            <ac:spMk id="36" creationId="{18B25A69-6CDC-C640-8170-9E001EFBDAF5}"/>
          </ac:spMkLst>
        </pc:spChg>
        <pc:spChg chg="add mod">
          <ac:chgData name="Carlos Guerrero Tomé" userId="efd7d1cb-5997-43f9-95f4-5e31d914ebbb" providerId="ADAL" clId="{54127A46-23CC-5D4B-A020-C86CD2172E7C}" dt="2020-09-11T20:58:10.295" v="2608" actId="1036"/>
          <ac:spMkLst>
            <pc:docMk/>
            <pc:sldMk cId="3582708511" sldId="558"/>
            <ac:spMk id="40" creationId="{A0E82518-42B6-6244-A20A-6A8F5734ACC7}"/>
          </ac:spMkLst>
        </pc:spChg>
        <pc:spChg chg="add mod">
          <ac:chgData name="Carlos Guerrero Tomé" userId="efd7d1cb-5997-43f9-95f4-5e31d914ebbb" providerId="ADAL" clId="{54127A46-23CC-5D4B-A020-C86CD2172E7C}" dt="2020-09-11T20:58:10.295" v="2608" actId="1036"/>
          <ac:spMkLst>
            <pc:docMk/>
            <pc:sldMk cId="3582708511" sldId="558"/>
            <ac:spMk id="41" creationId="{55C11DD9-7F41-A34D-8623-3A55EAE33B19}"/>
          </ac:spMkLst>
        </pc:spChg>
        <pc:spChg chg="add mod">
          <ac:chgData name="Carlos Guerrero Tomé" userId="efd7d1cb-5997-43f9-95f4-5e31d914ebbb" providerId="ADAL" clId="{54127A46-23CC-5D4B-A020-C86CD2172E7C}" dt="2020-09-11T20:58:10.295" v="2608" actId="1036"/>
          <ac:spMkLst>
            <pc:docMk/>
            <pc:sldMk cId="3582708511" sldId="558"/>
            <ac:spMk id="43" creationId="{2ACB3D2C-00D2-3D4B-9E81-E5B14868A918}"/>
          </ac:spMkLst>
        </pc:spChg>
        <pc:spChg chg="mod">
          <ac:chgData name="Carlos Guerrero Tomé" userId="efd7d1cb-5997-43f9-95f4-5e31d914ebbb" providerId="ADAL" clId="{54127A46-23CC-5D4B-A020-C86CD2172E7C}" dt="2020-09-11T20:52:48.554" v="2427" actId="1076"/>
          <ac:spMkLst>
            <pc:docMk/>
            <pc:sldMk cId="3582708511" sldId="558"/>
            <ac:spMk id="44" creationId="{FCC786A7-7873-B24F-87FC-666EB016242D}"/>
          </ac:spMkLst>
        </pc:spChg>
        <pc:spChg chg="mod">
          <ac:chgData name="Carlos Guerrero Tomé" userId="efd7d1cb-5997-43f9-95f4-5e31d914ebbb" providerId="ADAL" clId="{54127A46-23CC-5D4B-A020-C86CD2172E7C}" dt="2020-09-11T20:52:48.554" v="2427" actId="1076"/>
          <ac:spMkLst>
            <pc:docMk/>
            <pc:sldMk cId="3582708511" sldId="558"/>
            <ac:spMk id="46" creationId="{F021C09C-D224-934E-BE57-CB754D5BC3F0}"/>
          </ac:spMkLst>
        </pc:spChg>
        <pc:spChg chg="add mod">
          <ac:chgData name="Carlos Guerrero Tomé" userId="efd7d1cb-5997-43f9-95f4-5e31d914ebbb" providerId="ADAL" clId="{54127A46-23CC-5D4B-A020-C86CD2172E7C}" dt="2020-09-11T20:58:10.295" v="2608" actId="1036"/>
          <ac:spMkLst>
            <pc:docMk/>
            <pc:sldMk cId="3582708511" sldId="558"/>
            <ac:spMk id="47" creationId="{C7E66C7F-DDA9-084F-AEC7-BDA5D14989D3}"/>
          </ac:spMkLst>
        </pc:spChg>
        <pc:spChg chg="add mod">
          <ac:chgData name="Carlos Guerrero Tomé" userId="efd7d1cb-5997-43f9-95f4-5e31d914ebbb" providerId="ADAL" clId="{54127A46-23CC-5D4B-A020-C86CD2172E7C}" dt="2020-09-11T20:58:10.295" v="2608" actId="1036"/>
          <ac:spMkLst>
            <pc:docMk/>
            <pc:sldMk cId="3582708511" sldId="558"/>
            <ac:spMk id="48" creationId="{B6E4796E-405D-2F4B-854D-A6D872AD9CF2}"/>
          </ac:spMkLst>
        </pc:spChg>
        <pc:spChg chg="add mod">
          <ac:chgData name="Carlos Guerrero Tomé" userId="efd7d1cb-5997-43f9-95f4-5e31d914ebbb" providerId="ADAL" clId="{54127A46-23CC-5D4B-A020-C86CD2172E7C}" dt="2020-09-11T20:58:10.295" v="2608" actId="1036"/>
          <ac:spMkLst>
            <pc:docMk/>
            <pc:sldMk cId="3582708511" sldId="558"/>
            <ac:spMk id="49" creationId="{6DC4D241-01F0-BE4D-8C7E-D11193829BC1}"/>
          </ac:spMkLst>
        </pc:spChg>
        <pc:spChg chg="add mod">
          <ac:chgData name="Carlos Guerrero Tomé" userId="efd7d1cb-5997-43f9-95f4-5e31d914ebbb" providerId="ADAL" clId="{54127A46-23CC-5D4B-A020-C86CD2172E7C}" dt="2020-09-11T20:58:10.295" v="2608" actId="1036"/>
          <ac:spMkLst>
            <pc:docMk/>
            <pc:sldMk cId="3582708511" sldId="558"/>
            <ac:spMk id="50" creationId="{88D3300B-0488-9440-A976-1D65CBB9284D}"/>
          </ac:spMkLst>
        </pc:spChg>
        <pc:spChg chg="add mod">
          <ac:chgData name="Carlos Guerrero Tomé" userId="efd7d1cb-5997-43f9-95f4-5e31d914ebbb" providerId="ADAL" clId="{54127A46-23CC-5D4B-A020-C86CD2172E7C}" dt="2020-09-11T20:58:10.295" v="2608" actId="1036"/>
          <ac:spMkLst>
            <pc:docMk/>
            <pc:sldMk cId="3582708511" sldId="558"/>
            <ac:spMk id="52" creationId="{5EAD069E-60F6-3D49-9A51-C02E03F4A9F9}"/>
          </ac:spMkLst>
        </pc:spChg>
        <pc:spChg chg="add del">
          <ac:chgData name="Carlos Guerrero Tomé" userId="efd7d1cb-5997-43f9-95f4-5e31d914ebbb" providerId="ADAL" clId="{54127A46-23CC-5D4B-A020-C86CD2172E7C}" dt="2020-09-11T21:00:28.341" v="2639" actId="478"/>
          <ac:spMkLst>
            <pc:docMk/>
            <pc:sldMk cId="3582708511" sldId="558"/>
            <ac:spMk id="55" creationId="{72218EE8-418F-274F-84D6-25CA9F1E46F4}"/>
          </ac:spMkLst>
        </pc:spChg>
        <pc:spChg chg="add del">
          <ac:chgData name="Carlos Guerrero Tomé" userId="efd7d1cb-5997-43f9-95f4-5e31d914ebbb" providerId="ADAL" clId="{54127A46-23CC-5D4B-A020-C86CD2172E7C}" dt="2020-09-11T21:00:54.777" v="2641" actId="478"/>
          <ac:spMkLst>
            <pc:docMk/>
            <pc:sldMk cId="3582708511" sldId="558"/>
            <ac:spMk id="56" creationId="{089E611E-DF00-6847-B2A5-BA89C1E5DD8C}"/>
          </ac:spMkLst>
        </pc:spChg>
        <pc:spChg chg="add mod">
          <ac:chgData name="Carlos Guerrero Tomé" userId="efd7d1cb-5997-43f9-95f4-5e31d914ebbb" providerId="ADAL" clId="{54127A46-23CC-5D4B-A020-C86CD2172E7C}" dt="2020-09-12T06:44:37.660" v="2684" actId="1038"/>
          <ac:spMkLst>
            <pc:docMk/>
            <pc:sldMk cId="3582708511" sldId="558"/>
            <ac:spMk id="60" creationId="{91301C74-5863-2146-83AD-5ED0F49A500E}"/>
          </ac:spMkLst>
        </pc:spChg>
        <pc:graphicFrameChg chg="del">
          <ac:chgData name="Carlos Guerrero Tomé" userId="efd7d1cb-5997-43f9-95f4-5e31d914ebbb" providerId="ADAL" clId="{54127A46-23CC-5D4B-A020-C86CD2172E7C}" dt="2020-09-11T20:52:18.918" v="2423" actId="478"/>
          <ac:graphicFrameMkLst>
            <pc:docMk/>
            <pc:sldMk cId="3582708511" sldId="558"/>
            <ac:graphicFrameMk id="19" creationId="{36F02BBD-92C1-7545-8921-BEAC3A79C439}"/>
          </ac:graphicFrameMkLst>
        </pc:graphicFrameChg>
        <pc:picChg chg="add del mod">
          <ac:chgData name="Carlos Guerrero Tomé" userId="efd7d1cb-5997-43f9-95f4-5e31d914ebbb" providerId="ADAL" clId="{54127A46-23CC-5D4B-A020-C86CD2172E7C}" dt="2020-09-11T21:01:35.669" v="2643" actId="478"/>
          <ac:picMkLst>
            <pc:docMk/>
            <pc:sldMk cId="3582708511" sldId="558"/>
            <ac:picMk id="57" creationId="{989CD540-CBBC-4F41-A24B-E734C99E7B64}"/>
          </ac:picMkLst>
        </pc:picChg>
        <pc:picChg chg="add mod modCrop">
          <ac:chgData name="Carlos Guerrero Tomé" userId="efd7d1cb-5997-43f9-95f4-5e31d914ebbb" providerId="ADAL" clId="{54127A46-23CC-5D4B-A020-C86CD2172E7C}" dt="2020-09-11T21:02:46.652" v="2656" actId="1076"/>
          <ac:picMkLst>
            <pc:docMk/>
            <pc:sldMk cId="3582708511" sldId="558"/>
            <ac:picMk id="58" creationId="{F5BBA0B5-9A48-104A-949C-7AD1A3CF15A7}"/>
          </ac:picMkLst>
        </pc:picChg>
        <pc:cxnChg chg="mod">
          <ac:chgData name="Carlos Guerrero Tomé" userId="efd7d1cb-5997-43f9-95f4-5e31d914ebbb" providerId="ADAL" clId="{54127A46-23CC-5D4B-A020-C86CD2172E7C}" dt="2020-09-11T20:52:48.554" v="2427" actId="1076"/>
          <ac:cxnSpMkLst>
            <pc:docMk/>
            <pc:sldMk cId="3582708511" sldId="558"/>
            <ac:cxnSpMk id="6" creationId="{5E559EF1-9BDE-6748-8855-DE88D8B22E4F}"/>
          </ac:cxnSpMkLst>
        </pc:cxnChg>
        <pc:cxnChg chg="mod">
          <ac:chgData name="Carlos Guerrero Tomé" userId="efd7d1cb-5997-43f9-95f4-5e31d914ebbb" providerId="ADAL" clId="{54127A46-23CC-5D4B-A020-C86CD2172E7C}" dt="2020-09-11T20:52:48.554" v="2427" actId="1076"/>
          <ac:cxnSpMkLst>
            <pc:docMk/>
            <pc:sldMk cId="3582708511" sldId="558"/>
            <ac:cxnSpMk id="7" creationId="{1583283F-57E8-384A-B40F-9EABACA4D7D6}"/>
          </ac:cxnSpMkLst>
        </pc:cxnChg>
        <pc:cxnChg chg="mod">
          <ac:chgData name="Carlos Guerrero Tomé" userId="efd7d1cb-5997-43f9-95f4-5e31d914ebbb" providerId="ADAL" clId="{54127A46-23CC-5D4B-A020-C86CD2172E7C}" dt="2020-09-11T20:52:48.554" v="2427" actId="1076"/>
          <ac:cxnSpMkLst>
            <pc:docMk/>
            <pc:sldMk cId="3582708511" sldId="558"/>
            <ac:cxnSpMk id="8" creationId="{C60EA79A-B668-FE47-BD0A-7FDF19ADBD17}"/>
          </ac:cxnSpMkLst>
        </pc:cxnChg>
        <pc:cxnChg chg="mod">
          <ac:chgData name="Carlos Guerrero Tomé" userId="efd7d1cb-5997-43f9-95f4-5e31d914ebbb" providerId="ADAL" clId="{54127A46-23CC-5D4B-A020-C86CD2172E7C}" dt="2020-09-11T20:52:48.554" v="2427" actId="1076"/>
          <ac:cxnSpMkLst>
            <pc:docMk/>
            <pc:sldMk cId="3582708511" sldId="558"/>
            <ac:cxnSpMk id="17" creationId="{65F21703-B2E3-8647-BDB9-9C3588D8ECE8}"/>
          </ac:cxnSpMkLst>
        </pc:cxnChg>
        <pc:cxnChg chg="add mod">
          <ac:chgData name="Carlos Guerrero Tomé" userId="efd7d1cb-5997-43f9-95f4-5e31d914ebbb" providerId="ADAL" clId="{54127A46-23CC-5D4B-A020-C86CD2172E7C}" dt="2020-09-11T20:58:10.295" v="2608" actId="1036"/>
          <ac:cxnSpMkLst>
            <pc:docMk/>
            <pc:sldMk cId="3582708511" sldId="558"/>
            <ac:cxnSpMk id="27" creationId="{086D6CF3-8673-CF49-8080-89799D1CAE62}"/>
          </ac:cxnSpMkLst>
        </pc:cxnChg>
        <pc:cxnChg chg="add mod">
          <ac:chgData name="Carlos Guerrero Tomé" userId="efd7d1cb-5997-43f9-95f4-5e31d914ebbb" providerId="ADAL" clId="{54127A46-23CC-5D4B-A020-C86CD2172E7C}" dt="2020-09-11T20:58:10.295" v="2608" actId="1036"/>
          <ac:cxnSpMkLst>
            <pc:docMk/>
            <pc:sldMk cId="3582708511" sldId="558"/>
            <ac:cxnSpMk id="28" creationId="{42F7C4B6-10F5-F64B-877B-CE36EBD41466}"/>
          </ac:cxnSpMkLst>
        </pc:cxnChg>
        <pc:cxnChg chg="add mod">
          <ac:chgData name="Carlos Guerrero Tomé" userId="efd7d1cb-5997-43f9-95f4-5e31d914ebbb" providerId="ADAL" clId="{54127A46-23CC-5D4B-A020-C86CD2172E7C}" dt="2020-09-11T20:58:10.295" v="2608" actId="1036"/>
          <ac:cxnSpMkLst>
            <pc:docMk/>
            <pc:sldMk cId="3582708511" sldId="558"/>
            <ac:cxnSpMk id="29" creationId="{C2F34E0A-BB3E-964E-AA24-F6FD8459CC8A}"/>
          </ac:cxnSpMkLst>
        </pc:cxnChg>
        <pc:cxnChg chg="add mod">
          <ac:chgData name="Carlos Guerrero Tomé" userId="efd7d1cb-5997-43f9-95f4-5e31d914ebbb" providerId="ADAL" clId="{54127A46-23CC-5D4B-A020-C86CD2172E7C}" dt="2020-09-11T20:58:10.295" v="2608" actId="1036"/>
          <ac:cxnSpMkLst>
            <pc:docMk/>
            <pc:sldMk cId="3582708511" sldId="558"/>
            <ac:cxnSpMk id="33" creationId="{81A3A0DE-8AF2-E248-A259-F63B2B76B8B0}"/>
          </ac:cxnSpMkLst>
        </pc:cxnChg>
        <pc:cxnChg chg="add mod">
          <ac:chgData name="Carlos Guerrero Tomé" userId="efd7d1cb-5997-43f9-95f4-5e31d914ebbb" providerId="ADAL" clId="{54127A46-23CC-5D4B-A020-C86CD2172E7C}" dt="2020-09-11T20:58:10.295" v="2608" actId="1036"/>
          <ac:cxnSpMkLst>
            <pc:docMk/>
            <pc:sldMk cId="3582708511" sldId="558"/>
            <ac:cxnSpMk id="37" creationId="{37516CA1-CCF5-9046-AB92-AFB642601841}"/>
          </ac:cxnSpMkLst>
        </pc:cxnChg>
        <pc:cxnChg chg="add mod">
          <ac:chgData name="Carlos Guerrero Tomé" userId="efd7d1cb-5997-43f9-95f4-5e31d914ebbb" providerId="ADAL" clId="{54127A46-23CC-5D4B-A020-C86CD2172E7C}" dt="2020-09-11T20:58:10.295" v="2608" actId="1036"/>
          <ac:cxnSpMkLst>
            <pc:docMk/>
            <pc:sldMk cId="3582708511" sldId="558"/>
            <ac:cxnSpMk id="38" creationId="{6090755C-D2CE-E545-ADA0-8A2640547A43}"/>
          </ac:cxnSpMkLst>
        </pc:cxnChg>
        <pc:cxnChg chg="add mod">
          <ac:chgData name="Carlos Guerrero Tomé" userId="efd7d1cb-5997-43f9-95f4-5e31d914ebbb" providerId="ADAL" clId="{54127A46-23CC-5D4B-A020-C86CD2172E7C}" dt="2020-09-11T20:58:10.295" v="2608" actId="1036"/>
          <ac:cxnSpMkLst>
            <pc:docMk/>
            <pc:sldMk cId="3582708511" sldId="558"/>
            <ac:cxnSpMk id="39" creationId="{FC2D0806-8200-5A43-AA81-8CF8C90299EF}"/>
          </ac:cxnSpMkLst>
        </pc:cxnChg>
        <pc:cxnChg chg="mod">
          <ac:chgData name="Carlos Guerrero Tomé" userId="efd7d1cb-5997-43f9-95f4-5e31d914ebbb" providerId="ADAL" clId="{54127A46-23CC-5D4B-A020-C86CD2172E7C}" dt="2020-09-11T20:52:48.554" v="2427" actId="1076"/>
          <ac:cxnSpMkLst>
            <pc:docMk/>
            <pc:sldMk cId="3582708511" sldId="558"/>
            <ac:cxnSpMk id="42" creationId="{DCBA8F47-0260-5F4A-95BB-A8818E5766FA}"/>
          </ac:cxnSpMkLst>
        </pc:cxnChg>
        <pc:cxnChg chg="add mod">
          <ac:chgData name="Carlos Guerrero Tomé" userId="efd7d1cb-5997-43f9-95f4-5e31d914ebbb" providerId="ADAL" clId="{54127A46-23CC-5D4B-A020-C86CD2172E7C}" dt="2020-09-11T20:58:10.295" v="2608" actId="1036"/>
          <ac:cxnSpMkLst>
            <pc:docMk/>
            <pc:sldMk cId="3582708511" sldId="558"/>
            <ac:cxnSpMk id="45" creationId="{01460D22-FD9A-1D4C-B0D1-F39344A855A3}"/>
          </ac:cxnSpMkLst>
        </pc:cxnChg>
        <pc:cxnChg chg="add mod">
          <ac:chgData name="Carlos Guerrero Tomé" userId="efd7d1cb-5997-43f9-95f4-5e31d914ebbb" providerId="ADAL" clId="{54127A46-23CC-5D4B-A020-C86CD2172E7C}" dt="2020-09-11T20:58:10.295" v="2608" actId="1036"/>
          <ac:cxnSpMkLst>
            <pc:docMk/>
            <pc:sldMk cId="3582708511" sldId="558"/>
            <ac:cxnSpMk id="51" creationId="{1C7C1167-9601-5F45-A4C9-15EE7D9DE38A}"/>
          </ac:cxnSpMkLst>
        </pc:cxnChg>
        <pc:cxnChg chg="add mod">
          <ac:chgData name="Carlos Guerrero Tomé" userId="efd7d1cb-5997-43f9-95f4-5e31d914ebbb" providerId="ADAL" clId="{54127A46-23CC-5D4B-A020-C86CD2172E7C}" dt="2020-09-11T20:58:10.295" v="2608" actId="1036"/>
          <ac:cxnSpMkLst>
            <pc:docMk/>
            <pc:sldMk cId="3582708511" sldId="558"/>
            <ac:cxnSpMk id="53" creationId="{15BAEEB2-BE94-3540-97F9-B58F39734A7C}"/>
          </ac:cxnSpMkLst>
        </pc:cxnChg>
        <pc:cxnChg chg="add mod">
          <ac:chgData name="Carlos Guerrero Tomé" userId="efd7d1cb-5997-43f9-95f4-5e31d914ebbb" providerId="ADAL" clId="{54127A46-23CC-5D4B-A020-C86CD2172E7C}" dt="2020-09-11T20:58:10.295" v="2608" actId="1036"/>
          <ac:cxnSpMkLst>
            <pc:docMk/>
            <pc:sldMk cId="3582708511" sldId="558"/>
            <ac:cxnSpMk id="54" creationId="{51B63698-6B40-9B44-88AB-8FE55A0C3DCE}"/>
          </ac:cxnSpMkLst>
        </pc:cxnChg>
        <pc:cxnChg chg="add mod">
          <ac:chgData name="Carlos Guerrero Tomé" userId="efd7d1cb-5997-43f9-95f4-5e31d914ebbb" providerId="ADAL" clId="{54127A46-23CC-5D4B-A020-C86CD2172E7C}" dt="2020-09-11T21:02:59.425" v="2658" actId="1076"/>
          <ac:cxnSpMkLst>
            <pc:docMk/>
            <pc:sldMk cId="3582708511" sldId="558"/>
            <ac:cxnSpMk id="59" creationId="{70666110-C19E-6345-90A0-3489C9E0F521}"/>
          </ac:cxnSpMkLst>
        </pc:cxnChg>
      </pc:sldChg>
      <pc:sldChg chg="addSp delSp modSp add mod">
        <pc:chgData name="Carlos Guerrero Tomé" userId="efd7d1cb-5997-43f9-95f4-5e31d914ebbb" providerId="ADAL" clId="{54127A46-23CC-5D4B-A020-C86CD2172E7C}" dt="2020-09-12T07:03:21.109" v="3208"/>
        <pc:sldMkLst>
          <pc:docMk/>
          <pc:sldMk cId="4181813404" sldId="559"/>
        </pc:sldMkLst>
        <pc:spChg chg="mod">
          <ac:chgData name="Carlos Guerrero Tomé" userId="efd7d1cb-5997-43f9-95f4-5e31d914ebbb" providerId="ADAL" clId="{54127A46-23CC-5D4B-A020-C86CD2172E7C}" dt="2020-09-12T06:49:41.102" v="2987" actId="20577"/>
          <ac:spMkLst>
            <pc:docMk/>
            <pc:sldMk cId="4181813404" sldId="559"/>
            <ac:spMk id="2" creationId="{F13C5316-EB55-0E46-A098-F0141691A39C}"/>
          </ac:spMkLst>
        </pc:spChg>
        <pc:spChg chg="mod">
          <ac:chgData name="Carlos Guerrero Tomé" userId="efd7d1cb-5997-43f9-95f4-5e31d914ebbb" providerId="ADAL" clId="{54127A46-23CC-5D4B-A020-C86CD2172E7C}" dt="2020-09-12T06:54:29.842" v="3098" actId="20577"/>
          <ac:spMkLst>
            <pc:docMk/>
            <pc:sldMk cId="4181813404" sldId="559"/>
            <ac:spMk id="3" creationId="{4AA40DC6-1135-CE49-A250-FDEBA33628BA}"/>
          </ac:spMkLst>
        </pc:spChg>
        <pc:spChg chg="add mod">
          <ac:chgData name="Carlos Guerrero Tomé" userId="efd7d1cb-5997-43f9-95f4-5e31d914ebbb" providerId="ADAL" clId="{54127A46-23CC-5D4B-A020-C86CD2172E7C}" dt="2020-09-12T06:57:18.856" v="3146" actId="1076"/>
          <ac:spMkLst>
            <pc:docMk/>
            <pc:sldMk cId="4181813404" sldId="559"/>
            <ac:spMk id="4" creationId="{E3D8441E-4B61-F74A-8E63-FC2E9CBDC7B5}"/>
          </ac:spMkLst>
        </pc:spChg>
        <pc:spChg chg="add mod">
          <ac:chgData name="Carlos Guerrero Tomé" userId="efd7d1cb-5997-43f9-95f4-5e31d914ebbb" providerId="ADAL" clId="{54127A46-23CC-5D4B-A020-C86CD2172E7C}" dt="2020-09-12T06:57:18.856" v="3146" actId="1076"/>
          <ac:spMkLst>
            <pc:docMk/>
            <pc:sldMk cId="4181813404" sldId="559"/>
            <ac:spMk id="8" creationId="{0AFF5385-4870-F848-85E8-4E6B1FD8DD10}"/>
          </ac:spMkLst>
        </pc:spChg>
        <pc:spChg chg="add mod">
          <ac:chgData name="Carlos Guerrero Tomé" userId="efd7d1cb-5997-43f9-95f4-5e31d914ebbb" providerId="ADAL" clId="{54127A46-23CC-5D4B-A020-C86CD2172E7C}" dt="2020-09-12T06:57:18.856" v="3146" actId="1076"/>
          <ac:spMkLst>
            <pc:docMk/>
            <pc:sldMk cId="4181813404" sldId="559"/>
            <ac:spMk id="9" creationId="{5A15D4B5-D09E-B741-9B5F-E02A5D3EC9A1}"/>
          </ac:spMkLst>
        </pc:spChg>
        <pc:spChg chg="add mod">
          <ac:chgData name="Carlos Guerrero Tomé" userId="efd7d1cb-5997-43f9-95f4-5e31d914ebbb" providerId="ADAL" clId="{54127A46-23CC-5D4B-A020-C86CD2172E7C}" dt="2020-09-12T06:57:18.856" v="3146" actId="1076"/>
          <ac:spMkLst>
            <pc:docMk/>
            <pc:sldMk cId="4181813404" sldId="559"/>
            <ac:spMk id="10" creationId="{05EC8FF8-512A-CC42-ADCD-568F1A1E9C67}"/>
          </ac:spMkLst>
        </pc:spChg>
        <pc:spChg chg="add mod">
          <ac:chgData name="Carlos Guerrero Tomé" userId="efd7d1cb-5997-43f9-95f4-5e31d914ebbb" providerId="ADAL" clId="{54127A46-23CC-5D4B-A020-C86CD2172E7C}" dt="2020-09-12T06:57:18.856" v="3146" actId="1076"/>
          <ac:spMkLst>
            <pc:docMk/>
            <pc:sldMk cId="4181813404" sldId="559"/>
            <ac:spMk id="12" creationId="{56B2D002-F781-164A-88E9-CFC071EA6A0F}"/>
          </ac:spMkLst>
        </pc:spChg>
        <pc:spChg chg="add mod">
          <ac:chgData name="Carlos Guerrero Tomé" userId="efd7d1cb-5997-43f9-95f4-5e31d914ebbb" providerId="ADAL" clId="{54127A46-23CC-5D4B-A020-C86CD2172E7C}" dt="2020-09-12T06:57:18.856" v="3146" actId="1076"/>
          <ac:spMkLst>
            <pc:docMk/>
            <pc:sldMk cId="4181813404" sldId="559"/>
            <ac:spMk id="13" creationId="{AB5376ED-6582-B148-A177-F4C076EFE8E2}"/>
          </ac:spMkLst>
        </pc:spChg>
        <pc:spChg chg="add mod">
          <ac:chgData name="Carlos Guerrero Tomé" userId="efd7d1cb-5997-43f9-95f4-5e31d914ebbb" providerId="ADAL" clId="{54127A46-23CC-5D4B-A020-C86CD2172E7C}" dt="2020-09-12T06:57:18.856" v="3146" actId="1076"/>
          <ac:spMkLst>
            <pc:docMk/>
            <pc:sldMk cId="4181813404" sldId="559"/>
            <ac:spMk id="15" creationId="{518FD505-9EC3-E74F-A886-EEDCB0043C98}"/>
          </ac:spMkLst>
        </pc:spChg>
        <pc:spChg chg="add mod">
          <ac:chgData name="Carlos Guerrero Tomé" userId="efd7d1cb-5997-43f9-95f4-5e31d914ebbb" providerId="ADAL" clId="{54127A46-23CC-5D4B-A020-C86CD2172E7C}" dt="2020-09-12T06:57:32.976" v="3148" actId="1076"/>
          <ac:spMkLst>
            <pc:docMk/>
            <pc:sldMk cId="4181813404" sldId="559"/>
            <ac:spMk id="28" creationId="{88C2261D-BA80-5E43-8555-2E14CCDCDA55}"/>
          </ac:spMkLst>
        </pc:spChg>
        <pc:spChg chg="add mod">
          <ac:chgData name="Carlos Guerrero Tomé" userId="efd7d1cb-5997-43f9-95f4-5e31d914ebbb" providerId="ADAL" clId="{54127A46-23CC-5D4B-A020-C86CD2172E7C}" dt="2020-09-12T06:57:32.976" v="3148" actId="1076"/>
          <ac:spMkLst>
            <pc:docMk/>
            <pc:sldMk cId="4181813404" sldId="559"/>
            <ac:spMk id="32" creationId="{DEBDD12F-56FE-5548-A621-B9DB9475C37F}"/>
          </ac:spMkLst>
        </pc:spChg>
        <pc:spChg chg="add mod">
          <ac:chgData name="Carlos Guerrero Tomé" userId="efd7d1cb-5997-43f9-95f4-5e31d914ebbb" providerId="ADAL" clId="{54127A46-23CC-5D4B-A020-C86CD2172E7C}" dt="2020-09-12T06:57:32.976" v="3148" actId="1076"/>
          <ac:spMkLst>
            <pc:docMk/>
            <pc:sldMk cId="4181813404" sldId="559"/>
            <ac:spMk id="33" creationId="{B77280BC-7AFA-8F46-ACB4-F39317103D3E}"/>
          </ac:spMkLst>
        </pc:spChg>
        <pc:spChg chg="add mod">
          <ac:chgData name="Carlos Guerrero Tomé" userId="efd7d1cb-5997-43f9-95f4-5e31d914ebbb" providerId="ADAL" clId="{54127A46-23CC-5D4B-A020-C86CD2172E7C}" dt="2020-09-12T06:57:32.976" v="3148" actId="1076"/>
          <ac:spMkLst>
            <pc:docMk/>
            <pc:sldMk cId="4181813404" sldId="559"/>
            <ac:spMk id="34" creationId="{BAC36D6E-6E31-8149-B089-C0B63B0ED7FE}"/>
          </ac:spMkLst>
        </pc:spChg>
        <pc:spChg chg="add mod">
          <ac:chgData name="Carlos Guerrero Tomé" userId="efd7d1cb-5997-43f9-95f4-5e31d914ebbb" providerId="ADAL" clId="{54127A46-23CC-5D4B-A020-C86CD2172E7C}" dt="2020-09-12T06:57:32.976" v="3148" actId="1076"/>
          <ac:spMkLst>
            <pc:docMk/>
            <pc:sldMk cId="4181813404" sldId="559"/>
            <ac:spMk id="36" creationId="{84803741-5917-5043-ABEF-6B1EA7BF441F}"/>
          </ac:spMkLst>
        </pc:spChg>
        <pc:spChg chg="add mod">
          <ac:chgData name="Carlos Guerrero Tomé" userId="efd7d1cb-5997-43f9-95f4-5e31d914ebbb" providerId="ADAL" clId="{54127A46-23CC-5D4B-A020-C86CD2172E7C}" dt="2020-09-12T06:57:32.976" v="3148" actId="1076"/>
          <ac:spMkLst>
            <pc:docMk/>
            <pc:sldMk cId="4181813404" sldId="559"/>
            <ac:spMk id="37" creationId="{A1095459-5BF6-1D45-97F8-F8D027331428}"/>
          </ac:spMkLst>
        </pc:spChg>
        <pc:spChg chg="add mod">
          <ac:chgData name="Carlos Guerrero Tomé" userId="efd7d1cb-5997-43f9-95f4-5e31d914ebbb" providerId="ADAL" clId="{54127A46-23CC-5D4B-A020-C86CD2172E7C}" dt="2020-09-12T06:57:32.976" v="3148" actId="1076"/>
          <ac:spMkLst>
            <pc:docMk/>
            <pc:sldMk cId="4181813404" sldId="559"/>
            <ac:spMk id="39" creationId="{A9D0BE0C-D3A6-484B-A238-7655537DF17F}"/>
          </ac:spMkLst>
        </pc:spChg>
        <pc:spChg chg="add mod">
          <ac:chgData name="Carlos Guerrero Tomé" userId="efd7d1cb-5997-43f9-95f4-5e31d914ebbb" providerId="ADAL" clId="{54127A46-23CC-5D4B-A020-C86CD2172E7C}" dt="2020-09-12T06:57:45.392" v="3150" actId="1076"/>
          <ac:spMkLst>
            <pc:docMk/>
            <pc:sldMk cId="4181813404" sldId="559"/>
            <ac:spMk id="40" creationId="{D1B843B0-4AEA-B34E-8397-8C2531082130}"/>
          </ac:spMkLst>
        </pc:spChg>
        <pc:spChg chg="add mod">
          <ac:chgData name="Carlos Guerrero Tomé" userId="efd7d1cb-5997-43f9-95f4-5e31d914ebbb" providerId="ADAL" clId="{54127A46-23CC-5D4B-A020-C86CD2172E7C}" dt="2020-09-12T06:57:45.392" v="3150" actId="1076"/>
          <ac:spMkLst>
            <pc:docMk/>
            <pc:sldMk cId="4181813404" sldId="559"/>
            <ac:spMk id="44" creationId="{DADCCA5B-B356-BA48-9342-BDE3997732D1}"/>
          </ac:spMkLst>
        </pc:spChg>
        <pc:spChg chg="add mod">
          <ac:chgData name="Carlos Guerrero Tomé" userId="efd7d1cb-5997-43f9-95f4-5e31d914ebbb" providerId="ADAL" clId="{54127A46-23CC-5D4B-A020-C86CD2172E7C}" dt="2020-09-12T06:57:45.392" v="3150" actId="1076"/>
          <ac:spMkLst>
            <pc:docMk/>
            <pc:sldMk cId="4181813404" sldId="559"/>
            <ac:spMk id="45" creationId="{7FCD88A4-FC37-F445-91AC-7FF9D68D2D3E}"/>
          </ac:spMkLst>
        </pc:spChg>
        <pc:spChg chg="add mod">
          <ac:chgData name="Carlos Guerrero Tomé" userId="efd7d1cb-5997-43f9-95f4-5e31d914ebbb" providerId="ADAL" clId="{54127A46-23CC-5D4B-A020-C86CD2172E7C}" dt="2020-09-12T06:57:45.392" v="3150" actId="1076"/>
          <ac:spMkLst>
            <pc:docMk/>
            <pc:sldMk cId="4181813404" sldId="559"/>
            <ac:spMk id="46" creationId="{B8775FE8-4B95-DE49-BE83-15055E8DB78E}"/>
          </ac:spMkLst>
        </pc:spChg>
        <pc:spChg chg="add mod">
          <ac:chgData name="Carlos Guerrero Tomé" userId="efd7d1cb-5997-43f9-95f4-5e31d914ebbb" providerId="ADAL" clId="{54127A46-23CC-5D4B-A020-C86CD2172E7C}" dt="2020-09-12T06:57:45.392" v="3150" actId="1076"/>
          <ac:spMkLst>
            <pc:docMk/>
            <pc:sldMk cId="4181813404" sldId="559"/>
            <ac:spMk id="48" creationId="{098AB360-67AD-2F40-BF05-B4EBC4C5CAF5}"/>
          </ac:spMkLst>
        </pc:spChg>
        <pc:spChg chg="add mod">
          <ac:chgData name="Carlos Guerrero Tomé" userId="efd7d1cb-5997-43f9-95f4-5e31d914ebbb" providerId="ADAL" clId="{54127A46-23CC-5D4B-A020-C86CD2172E7C}" dt="2020-09-12T06:57:45.392" v="3150" actId="1076"/>
          <ac:spMkLst>
            <pc:docMk/>
            <pc:sldMk cId="4181813404" sldId="559"/>
            <ac:spMk id="49" creationId="{AB3992D3-0FDC-FB4C-A390-BF17FAEBD746}"/>
          </ac:spMkLst>
        </pc:spChg>
        <pc:spChg chg="add mod">
          <ac:chgData name="Carlos Guerrero Tomé" userId="efd7d1cb-5997-43f9-95f4-5e31d914ebbb" providerId="ADAL" clId="{54127A46-23CC-5D4B-A020-C86CD2172E7C}" dt="2020-09-12T06:57:45.392" v="3150" actId="1076"/>
          <ac:spMkLst>
            <pc:docMk/>
            <pc:sldMk cId="4181813404" sldId="559"/>
            <ac:spMk id="51" creationId="{E32F1F9F-3968-D648-8AA0-FCBFD6E62018}"/>
          </ac:spMkLst>
        </pc:spChg>
        <pc:spChg chg="add mod">
          <ac:chgData name="Carlos Guerrero Tomé" userId="efd7d1cb-5997-43f9-95f4-5e31d914ebbb" providerId="ADAL" clId="{54127A46-23CC-5D4B-A020-C86CD2172E7C}" dt="2020-09-12T06:57:54.952" v="3152" actId="1076"/>
          <ac:spMkLst>
            <pc:docMk/>
            <pc:sldMk cId="4181813404" sldId="559"/>
            <ac:spMk id="52" creationId="{F2EED039-E4AC-9942-8F4F-D61A8773B715}"/>
          </ac:spMkLst>
        </pc:spChg>
        <pc:spChg chg="add mod">
          <ac:chgData name="Carlos Guerrero Tomé" userId="efd7d1cb-5997-43f9-95f4-5e31d914ebbb" providerId="ADAL" clId="{54127A46-23CC-5D4B-A020-C86CD2172E7C}" dt="2020-09-12T06:57:54.952" v="3152" actId="1076"/>
          <ac:spMkLst>
            <pc:docMk/>
            <pc:sldMk cId="4181813404" sldId="559"/>
            <ac:spMk id="56" creationId="{61D8E416-EE21-6142-979B-38540C7CE65F}"/>
          </ac:spMkLst>
        </pc:spChg>
        <pc:spChg chg="add mod">
          <ac:chgData name="Carlos Guerrero Tomé" userId="efd7d1cb-5997-43f9-95f4-5e31d914ebbb" providerId="ADAL" clId="{54127A46-23CC-5D4B-A020-C86CD2172E7C}" dt="2020-09-12T06:57:54.952" v="3152" actId="1076"/>
          <ac:spMkLst>
            <pc:docMk/>
            <pc:sldMk cId="4181813404" sldId="559"/>
            <ac:spMk id="57" creationId="{08CA50FB-DF71-B043-A579-772A0E44D12A}"/>
          </ac:spMkLst>
        </pc:spChg>
        <pc:spChg chg="add mod">
          <ac:chgData name="Carlos Guerrero Tomé" userId="efd7d1cb-5997-43f9-95f4-5e31d914ebbb" providerId="ADAL" clId="{54127A46-23CC-5D4B-A020-C86CD2172E7C}" dt="2020-09-12T06:57:54.952" v="3152" actId="1076"/>
          <ac:spMkLst>
            <pc:docMk/>
            <pc:sldMk cId="4181813404" sldId="559"/>
            <ac:spMk id="58" creationId="{9BD39DA8-BC1D-C243-B1C9-584E6EE98D06}"/>
          </ac:spMkLst>
        </pc:spChg>
        <pc:spChg chg="add mod">
          <ac:chgData name="Carlos Guerrero Tomé" userId="efd7d1cb-5997-43f9-95f4-5e31d914ebbb" providerId="ADAL" clId="{54127A46-23CC-5D4B-A020-C86CD2172E7C}" dt="2020-09-12T06:57:54.952" v="3152" actId="1076"/>
          <ac:spMkLst>
            <pc:docMk/>
            <pc:sldMk cId="4181813404" sldId="559"/>
            <ac:spMk id="60" creationId="{94A06306-94DD-2845-AB2E-F5CA699724D9}"/>
          </ac:spMkLst>
        </pc:spChg>
        <pc:spChg chg="add mod">
          <ac:chgData name="Carlos Guerrero Tomé" userId="efd7d1cb-5997-43f9-95f4-5e31d914ebbb" providerId="ADAL" clId="{54127A46-23CC-5D4B-A020-C86CD2172E7C}" dt="2020-09-12T06:57:54.952" v="3152" actId="1076"/>
          <ac:spMkLst>
            <pc:docMk/>
            <pc:sldMk cId="4181813404" sldId="559"/>
            <ac:spMk id="61" creationId="{E9C46D02-1937-464A-8A26-7CAA87ABE2BA}"/>
          </ac:spMkLst>
        </pc:spChg>
        <pc:spChg chg="add mod">
          <ac:chgData name="Carlos Guerrero Tomé" userId="efd7d1cb-5997-43f9-95f4-5e31d914ebbb" providerId="ADAL" clId="{54127A46-23CC-5D4B-A020-C86CD2172E7C}" dt="2020-09-12T06:57:54.952" v="3152" actId="1076"/>
          <ac:spMkLst>
            <pc:docMk/>
            <pc:sldMk cId="4181813404" sldId="559"/>
            <ac:spMk id="63" creationId="{F3997E1D-E77A-E846-B0A8-4AF3D65F9D6A}"/>
          </ac:spMkLst>
        </pc:spChg>
        <pc:graphicFrameChg chg="add mod modGraphic">
          <ac:chgData name="Carlos Guerrero Tomé" userId="efd7d1cb-5997-43f9-95f4-5e31d914ebbb" providerId="ADAL" clId="{54127A46-23CC-5D4B-A020-C86CD2172E7C}" dt="2020-09-12T07:03:21.109" v="3208"/>
          <ac:graphicFrameMkLst>
            <pc:docMk/>
            <pc:sldMk cId="4181813404" sldId="559"/>
            <ac:graphicFrameMk id="64" creationId="{836393F2-F1B4-BA44-BDDF-CC4AC8F05090}"/>
          </ac:graphicFrameMkLst>
        </pc:graphicFrameChg>
        <pc:cxnChg chg="add mod">
          <ac:chgData name="Carlos Guerrero Tomé" userId="efd7d1cb-5997-43f9-95f4-5e31d914ebbb" providerId="ADAL" clId="{54127A46-23CC-5D4B-A020-C86CD2172E7C}" dt="2020-09-12T06:57:18.856" v="3146" actId="1076"/>
          <ac:cxnSpMkLst>
            <pc:docMk/>
            <pc:sldMk cId="4181813404" sldId="559"/>
            <ac:cxnSpMk id="5" creationId="{7A7E28E3-D360-D94A-AD10-8C18CDDDF7BE}"/>
          </ac:cxnSpMkLst>
        </pc:cxnChg>
        <pc:cxnChg chg="add mod">
          <ac:chgData name="Carlos Guerrero Tomé" userId="efd7d1cb-5997-43f9-95f4-5e31d914ebbb" providerId="ADAL" clId="{54127A46-23CC-5D4B-A020-C86CD2172E7C}" dt="2020-09-12T06:57:18.856" v="3146" actId="1076"/>
          <ac:cxnSpMkLst>
            <pc:docMk/>
            <pc:sldMk cId="4181813404" sldId="559"/>
            <ac:cxnSpMk id="6" creationId="{DBF94115-9364-1A40-BBE4-7429FF6EDAAF}"/>
          </ac:cxnSpMkLst>
        </pc:cxnChg>
        <pc:cxnChg chg="add mod">
          <ac:chgData name="Carlos Guerrero Tomé" userId="efd7d1cb-5997-43f9-95f4-5e31d914ebbb" providerId="ADAL" clId="{54127A46-23CC-5D4B-A020-C86CD2172E7C}" dt="2020-09-12T06:57:18.856" v="3146" actId="1076"/>
          <ac:cxnSpMkLst>
            <pc:docMk/>
            <pc:sldMk cId="4181813404" sldId="559"/>
            <ac:cxnSpMk id="7" creationId="{D41292B3-54C6-2C4F-A508-379D59A8BA14}"/>
          </ac:cxnSpMkLst>
        </pc:cxnChg>
        <pc:cxnChg chg="add mod">
          <ac:chgData name="Carlos Guerrero Tomé" userId="efd7d1cb-5997-43f9-95f4-5e31d914ebbb" providerId="ADAL" clId="{54127A46-23CC-5D4B-A020-C86CD2172E7C}" dt="2020-09-12T06:57:18.856" v="3146" actId="1076"/>
          <ac:cxnSpMkLst>
            <pc:docMk/>
            <pc:sldMk cId="4181813404" sldId="559"/>
            <ac:cxnSpMk id="11" creationId="{5FA83759-501F-BE47-A710-8B964C8D02EE}"/>
          </ac:cxnSpMkLst>
        </pc:cxnChg>
        <pc:cxnChg chg="add mod">
          <ac:chgData name="Carlos Guerrero Tomé" userId="efd7d1cb-5997-43f9-95f4-5e31d914ebbb" providerId="ADAL" clId="{54127A46-23CC-5D4B-A020-C86CD2172E7C}" dt="2020-09-12T06:57:18.856" v="3146" actId="1076"/>
          <ac:cxnSpMkLst>
            <pc:docMk/>
            <pc:sldMk cId="4181813404" sldId="559"/>
            <ac:cxnSpMk id="14" creationId="{6C3A4345-F512-2742-92C1-D7E9C8C4A37A}"/>
          </ac:cxnSpMkLst>
        </pc:cxnChg>
        <pc:cxnChg chg="add del mod">
          <ac:chgData name="Carlos Guerrero Tomé" userId="efd7d1cb-5997-43f9-95f4-5e31d914ebbb" providerId="ADAL" clId="{54127A46-23CC-5D4B-A020-C86CD2172E7C}" dt="2020-09-12T06:54:58.066" v="3102" actId="478"/>
          <ac:cxnSpMkLst>
            <pc:docMk/>
            <pc:sldMk cId="4181813404" sldId="559"/>
            <ac:cxnSpMk id="16" creationId="{894C3DB2-D236-3C41-AC26-900134D1618C}"/>
          </ac:cxnSpMkLst>
        </pc:cxnChg>
        <pc:cxnChg chg="add mod">
          <ac:chgData name="Carlos Guerrero Tomé" userId="efd7d1cb-5997-43f9-95f4-5e31d914ebbb" providerId="ADAL" clId="{54127A46-23CC-5D4B-A020-C86CD2172E7C}" dt="2020-09-12T06:57:32.976" v="3148" actId="1076"/>
          <ac:cxnSpMkLst>
            <pc:docMk/>
            <pc:sldMk cId="4181813404" sldId="559"/>
            <ac:cxnSpMk id="29" creationId="{8414F77C-17A7-C449-95C0-E019106CF99D}"/>
          </ac:cxnSpMkLst>
        </pc:cxnChg>
        <pc:cxnChg chg="add mod">
          <ac:chgData name="Carlos Guerrero Tomé" userId="efd7d1cb-5997-43f9-95f4-5e31d914ebbb" providerId="ADAL" clId="{54127A46-23CC-5D4B-A020-C86CD2172E7C}" dt="2020-09-12T06:57:32.976" v="3148" actId="1076"/>
          <ac:cxnSpMkLst>
            <pc:docMk/>
            <pc:sldMk cId="4181813404" sldId="559"/>
            <ac:cxnSpMk id="30" creationId="{78CB1C10-3F61-D147-9772-158599CB788A}"/>
          </ac:cxnSpMkLst>
        </pc:cxnChg>
        <pc:cxnChg chg="add mod">
          <ac:chgData name="Carlos Guerrero Tomé" userId="efd7d1cb-5997-43f9-95f4-5e31d914ebbb" providerId="ADAL" clId="{54127A46-23CC-5D4B-A020-C86CD2172E7C}" dt="2020-09-12T06:57:32.976" v="3148" actId="1076"/>
          <ac:cxnSpMkLst>
            <pc:docMk/>
            <pc:sldMk cId="4181813404" sldId="559"/>
            <ac:cxnSpMk id="31" creationId="{6E27B26C-7EF1-5044-8163-76717F65F4C1}"/>
          </ac:cxnSpMkLst>
        </pc:cxnChg>
        <pc:cxnChg chg="add mod">
          <ac:chgData name="Carlos Guerrero Tomé" userId="efd7d1cb-5997-43f9-95f4-5e31d914ebbb" providerId="ADAL" clId="{54127A46-23CC-5D4B-A020-C86CD2172E7C}" dt="2020-09-12T06:57:32.976" v="3148" actId="1076"/>
          <ac:cxnSpMkLst>
            <pc:docMk/>
            <pc:sldMk cId="4181813404" sldId="559"/>
            <ac:cxnSpMk id="35" creationId="{35FB588D-C1AD-3545-AF43-158FAE2D3958}"/>
          </ac:cxnSpMkLst>
        </pc:cxnChg>
        <pc:cxnChg chg="add mod">
          <ac:chgData name="Carlos Guerrero Tomé" userId="efd7d1cb-5997-43f9-95f4-5e31d914ebbb" providerId="ADAL" clId="{54127A46-23CC-5D4B-A020-C86CD2172E7C}" dt="2020-09-12T06:57:32.976" v="3148" actId="1076"/>
          <ac:cxnSpMkLst>
            <pc:docMk/>
            <pc:sldMk cId="4181813404" sldId="559"/>
            <ac:cxnSpMk id="38" creationId="{F7673E30-85A3-EF45-ACA2-9076B5D64B24}"/>
          </ac:cxnSpMkLst>
        </pc:cxnChg>
        <pc:cxnChg chg="add mod">
          <ac:chgData name="Carlos Guerrero Tomé" userId="efd7d1cb-5997-43f9-95f4-5e31d914ebbb" providerId="ADAL" clId="{54127A46-23CC-5D4B-A020-C86CD2172E7C}" dt="2020-09-12T06:57:45.392" v="3150" actId="1076"/>
          <ac:cxnSpMkLst>
            <pc:docMk/>
            <pc:sldMk cId="4181813404" sldId="559"/>
            <ac:cxnSpMk id="41" creationId="{7F047E19-33B4-E64D-9910-C7B05C08239A}"/>
          </ac:cxnSpMkLst>
        </pc:cxnChg>
        <pc:cxnChg chg="add mod">
          <ac:chgData name="Carlos Guerrero Tomé" userId="efd7d1cb-5997-43f9-95f4-5e31d914ebbb" providerId="ADAL" clId="{54127A46-23CC-5D4B-A020-C86CD2172E7C}" dt="2020-09-12T06:57:45.392" v="3150" actId="1076"/>
          <ac:cxnSpMkLst>
            <pc:docMk/>
            <pc:sldMk cId="4181813404" sldId="559"/>
            <ac:cxnSpMk id="42" creationId="{8225B9D6-4343-5B44-83DA-8563992A5486}"/>
          </ac:cxnSpMkLst>
        </pc:cxnChg>
        <pc:cxnChg chg="add mod">
          <ac:chgData name="Carlos Guerrero Tomé" userId="efd7d1cb-5997-43f9-95f4-5e31d914ebbb" providerId="ADAL" clId="{54127A46-23CC-5D4B-A020-C86CD2172E7C}" dt="2020-09-12T06:57:45.392" v="3150" actId="1076"/>
          <ac:cxnSpMkLst>
            <pc:docMk/>
            <pc:sldMk cId="4181813404" sldId="559"/>
            <ac:cxnSpMk id="43" creationId="{FF4778B6-1455-2D4A-B338-0E8D4B4126B0}"/>
          </ac:cxnSpMkLst>
        </pc:cxnChg>
        <pc:cxnChg chg="add mod">
          <ac:chgData name="Carlos Guerrero Tomé" userId="efd7d1cb-5997-43f9-95f4-5e31d914ebbb" providerId="ADAL" clId="{54127A46-23CC-5D4B-A020-C86CD2172E7C}" dt="2020-09-12T06:57:45.392" v="3150" actId="1076"/>
          <ac:cxnSpMkLst>
            <pc:docMk/>
            <pc:sldMk cId="4181813404" sldId="559"/>
            <ac:cxnSpMk id="47" creationId="{70C08A06-1857-D548-B5D0-540E0CA3C1C8}"/>
          </ac:cxnSpMkLst>
        </pc:cxnChg>
        <pc:cxnChg chg="add mod">
          <ac:chgData name="Carlos Guerrero Tomé" userId="efd7d1cb-5997-43f9-95f4-5e31d914ebbb" providerId="ADAL" clId="{54127A46-23CC-5D4B-A020-C86CD2172E7C}" dt="2020-09-12T06:57:45.392" v="3150" actId="1076"/>
          <ac:cxnSpMkLst>
            <pc:docMk/>
            <pc:sldMk cId="4181813404" sldId="559"/>
            <ac:cxnSpMk id="50" creationId="{FCB4E246-D08A-D344-8BCF-41CFF1363778}"/>
          </ac:cxnSpMkLst>
        </pc:cxnChg>
        <pc:cxnChg chg="add mod">
          <ac:chgData name="Carlos Guerrero Tomé" userId="efd7d1cb-5997-43f9-95f4-5e31d914ebbb" providerId="ADAL" clId="{54127A46-23CC-5D4B-A020-C86CD2172E7C}" dt="2020-09-12T06:57:54.952" v="3152" actId="1076"/>
          <ac:cxnSpMkLst>
            <pc:docMk/>
            <pc:sldMk cId="4181813404" sldId="559"/>
            <ac:cxnSpMk id="53" creationId="{6D5F6D38-6246-3F41-85B5-4256BB457A29}"/>
          </ac:cxnSpMkLst>
        </pc:cxnChg>
        <pc:cxnChg chg="add mod">
          <ac:chgData name="Carlos Guerrero Tomé" userId="efd7d1cb-5997-43f9-95f4-5e31d914ebbb" providerId="ADAL" clId="{54127A46-23CC-5D4B-A020-C86CD2172E7C}" dt="2020-09-12T06:57:54.952" v="3152" actId="1076"/>
          <ac:cxnSpMkLst>
            <pc:docMk/>
            <pc:sldMk cId="4181813404" sldId="559"/>
            <ac:cxnSpMk id="54" creationId="{282919EB-DF88-1249-BD4D-A8DA3B18691D}"/>
          </ac:cxnSpMkLst>
        </pc:cxnChg>
        <pc:cxnChg chg="add mod">
          <ac:chgData name="Carlos Guerrero Tomé" userId="efd7d1cb-5997-43f9-95f4-5e31d914ebbb" providerId="ADAL" clId="{54127A46-23CC-5D4B-A020-C86CD2172E7C}" dt="2020-09-12T06:57:54.952" v="3152" actId="1076"/>
          <ac:cxnSpMkLst>
            <pc:docMk/>
            <pc:sldMk cId="4181813404" sldId="559"/>
            <ac:cxnSpMk id="55" creationId="{0257F3B2-A1A2-5842-9733-0D634E21C3CC}"/>
          </ac:cxnSpMkLst>
        </pc:cxnChg>
        <pc:cxnChg chg="add mod">
          <ac:chgData name="Carlos Guerrero Tomé" userId="efd7d1cb-5997-43f9-95f4-5e31d914ebbb" providerId="ADAL" clId="{54127A46-23CC-5D4B-A020-C86CD2172E7C}" dt="2020-09-12T06:57:54.952" v="3152" actId="1076"/>
          <ac:cxnSpMkLst>
            <pc:docMk/>
            <pc:sldMk cId="4181813404" sldId="559"/>
            <ac:cxnSpMk id="59" creationId="{100A7477-36F3-D84F-8608-9C8A51884B8B}"/>
          </ac:cxnSpMkLst>
        </pc:cxnChg>
        <pc:cxnChg chg="add mod">
          <ac:chgData name="Carlos Guerrero Tomé" userId="efd7d1cb-5997-43f9-95f4-5e31d914ebbb" providerId="ADAL" clId="{54127A46-23CC-5D4B-A020-C86CD2172E7C}" dt="2020-09-12T06:57:54.952" v="3152" actId="1076"/>
          <ac:cxnSpMkLst>
            <pc:docMk/>
            <pc:sldMk cId="4181813404" sldId="559"/>
            <ac:cxnSpMk id="62" creationId="{C3616EFA-10D9-324B-96A2-1658F472A3F1}"/>
          </ac:cxnSpMkLst>
        </pc:cxnChg>
        <pc:cxnChg chg="add del mod">
          <ac:chgData name="Carlos Guerrero Tomé" userId="efd7d1cb-5997-43f9-95f4-5e31d914ebbb" providerId="ADAL" clId="{54127A46-23CC-5D4B-A020-C86CD2172E7C}" dt="2020-09-12T06:59:46.993" v="3167" actId="478"/>
          <ac:cxnSpMkLst>
            <pc:docMk/>
            <pc:sldMk cId="4181813404" sldId="559"/>
            <ac:cxnSpMk id="66" creationId="{E0B72D21-09E2-A149-88A6-8019701297A1}"/>
          </ac:cxnSpMkLst>
        </pc:cxnChg>
        <pc:cxnChg chg="add del mod">
          <ac:chgData name="Carlos Guerrero Tomé" userId="efd7d1cb-5997-43f9-95f4-5e31d914ebbb" providerId="ADAL" clId="{54127A46-23CC-5D4B-A020-C86CD2172E7C}" dt="2020-09-12T07:01:21.272" v="3178" actId="478"/>
          <ac:cxnSpMkLst>
            <pc:docMk/>
            <pc:sldMk cId="4181813404" sldId="559"/>
            <ac:cxnSpMk id="72" creationId="{CBEE34EA-E374-314F-A56E-5AA93929CF29}"/>
          </ac:cxnSpMkLst>
        </pc:cxnChg>
        <pc:cxnChg chg="add mod">
          <ac:chgData name="Carlos Guerrero Tomé" userId="efd7d1cb-5997-43f9-95f4-5e31d914ebbb" providerId="ADAL" clId="{54127A46-23CC-5D4B-A020-C86CD2172E7C}" dt="2020-09-12T07:01:54.455" v="3183" actId="1076"/>
          <ac:cxnSpMkLst>
            <pc:docMk/>
            <pc:sldMk cId="4181813404" sldId="559"/>
            <ac:cxnSpMk id="80" creationId="{4400297C-84F5-3744-BC2C-E39C4E13F4B4}"/>
          </ac:cxnSpMkLst>
        </pc:cxnChg>
        <pc:cxnChg chg="add mod">
          <ac:chgData name="Carlos Guerrero Tomé" userId="efd7d1cb-5997-43f9-95f4-5e31d914ebbb" providerId="ADAL" clId="{54127A46-23CC-5D4B-A020-C86CD2172E7C}" dt="2020-09-12T07:02:16.802" v="3194" actId="1037"/>
          <ac:cxnSpMkLst>
            <pc:docMk/>
            <pc:sldMk cId="4181813404" sldId="559"/>
            <ac:cxnSpMk id="81" creationId="{D607D1D4-F9EC-6948-A3B6-B3EC90EA658A}"/>
          </ac:cxnSpMkLst>
        </pc:cxnChg>
        <pc:cxnChg chg="add mod">
          <ac:chgData name="Carlos Guerrero Tomé" userId="efd7d1cb-5997-43f9-95f4-5e31d914ebbb" providerId="ADAL" clId="{54127A46-23CC-5D4B-A020-C86CD2172E7C}" dt="2020-09-12T07:02:47.130" v="3203" actId="1038"/>
          <ac:cxnSpMkLst>
            <pc:docMk/>
            <pc:sldMk cId="4181813404" sldId="559"/>
            <ac:cxnSpMk id="85" creationId="{DF0D1AE1-ED85-BD41-9C75-FA0918A2636A}"/>
          </ac:cxnSpMkLst>
        </pc:cxnChg>
        <pc:cxnChg chg="add mod">
          <ac:chgData name="Carlos Guerrero Tomé" userId="efd7d1cb-5997-43f9-95f4-5e31d914ebbb" providerId="ADAL" clId="{54127A46-23CC-5D4B-A020-C86CD2172E7C}" dt="2020-09-12T07:02:57.293" v="3205" actId="1076"/>
          <ac:cxnSpMkLst>
            <pc:docMk/>
            <pc:sldMk cId="4181813404" sldId="559"/>
            <ac:cxnSpMk id="87" creationId="{968F3232-9B2D-404C-944C-F9873193AD99}"/>
          </ac:cxnSpMkLst>
        </pc:cxnChg>
        <pc:cxnChg chg="add mod">
          <ac:chgData name="Carlos Guerrero Tomé" userId="efd7d1cb-5997-43f9-95f4-5e31d914ebbb" providerId="ADAL" clId="{54127A46-23CC-5D4B-A020-C86CD2172E7C}" dt="2020-09-12T07:02:57.293" v="3205" actId="1076"/>
          <ac:cxnSpMkLst>
            <pc:docMk/>
            <pc:sldMk cId="4181813404" sldId="559"/>
            <ac:cxnSpMk id="88" creationId="{C71DB839-6A6A-DA47-8E90-383F03A94B2A}"/>
          </ac:cxnSpMkLst>
        </pc:cxnChg>
        <pc:cxnChg chg="add mod">
          <ac:chgData name="Carlos Guerrero Tomé" userId="efd7d1cb-5997-43f9-95f4-5e31d914ebbb" providerId="ADAL" clId="{54127A46-23CC-5D4B-A020-C86CD2172E7C}" dt="2020-09-12T07:02:57.293" v="3205" actId="1076"/>
          <ac:cxnSpMkLst>
            <pc:docMk/>
            <pc:sldMk cId="4181813404" sldId="559"/>
            <ac:cxnSpMk id="89" creationId="{B55D7967-40A6-F84B-9BF8-73799338BF17}"/>
          </ac:cxnSpMkLst>
        </pc:cxnChg>
        <pc:cxnChg chg="add mod">
          <ac:chgData name="Carlos Guerrero Tomé" userId="efd7d1cb-5997-43f9-95f4-5e31d914ebbb" providerId="ADAL" clId="{54127A46-23CC-5D4B-A020-C86CD2172E7C}" dt="2020-09-12T07:03:08.077" v="3207" actId="1076"/>
          <ac:cxnSpMkLst>
            <pc:docMk/>
            <pc:sldMk cId="4181813404" sldId="559"/>
            <ac:cxnSpMk id="90" creationId="{11B9C0E5-CDD9-CA4E-BB62-6F1389730EF7}"/>
          </ac:cxnSpMkLst>
        </pc:cxnChg>
        <pc:cxnChg chg="add mod">
          <ac:chgData name="Carlos Guerrero Tomé" userId="efd7d1cb-5997-43f9-95f4-5e31d914ebbb" providerId="ADAL" clId="{54127A46-23CC-5D4B-A020-C86CD2172E7C}" dt="2020-09-12T07:03:08.077" v="3207" actId="1076"/>
          <ac:cxnSpMkLst>
            <pc:docMk/>
            <pc:sldMk cId="4181813404" sldId="559"/>
            <ac:cxnSpMk id="91" creationId="{7D23A937-3E83-6D4F-B4FC-9FE5C0DDA30B}"/>
          </ac:cxnSpMkLst>
        </pc:cxnChg>
        <pc:cxnChg chg="add mod">
          <ac:chgData name="Carlos Guerrero Tomé" userId="efd7d1cb-5997-43f9-95f4-5e31d914ebbb" providerId="ADAL" clId="{54127A46-23CC-5D4B-A020-C86CD2172E7C}" dt="2020-09-12T07:03:08.077" v="3207" actId="1076"/>
          <ac:cxnSpMkLst>
            <pc:docMk/>
            <pc:sldMk cId="4181813404" sldId="559"/>
            <ac:cxnSpMk id="92" creationId="{033EFAE3-50A3-A247-BED6-858FA7DAE3E9}"/>
          </ac:cxnSpMkLst>
        </pc:cxnChg>
      </pc:sldChg>
      <pc:sldChg chg="addSp modSp add mod">
        <pc:chgData name="Carlos Guerrero Tomé" userId="efd7d1cb-5997-43f9-95f4-5e31d914ebbb" providerId="ADAL" clId="{54127A46-23CC-5D4B-A020-C86CD2172E7C}" dt="2020-09-13T16:06:08.811" v="3654" actId="1076"/>
        <pc:sldMkLst>
          <pc:docMk/>
          <pc:sldMk cId="1041992927" sldId="560"/>
        </pc:sldMkLst>
        <pc:spChg chg="mod">
          <ac:chgData name="Carlos Guerrero Tomé" userId="efd7d1cb-5997-43f9-95f4-5e31d914ebbb" providerId="ADAL" clId="{54127A46-23CC-5D4B-A020-C86CD2172E7C}" dt="2020-09-12T07:03:42.775" v="3231" actId="20577"/>
          <ac:spMkLst>
            <pc:docMk/>
            <pc:sldMk cId="1041992927" sldId="560"/>
            <ac:spMk id="2" creationId="{AF1DB8DC-1DD6-1544-83F4-8C1CE22EDE9E}"/>
          </ac:spMkLst>
        </pc:spChg>
        <pc:spChg chg="mod">
          <ac:chgData name="Carlos Guerrero Tomé" userId="efd7d1cb-5997-43f9-95f4-5e31d914ebbb" providerId="ADAL" clId="{54127A46-23CC-5D4B-A020-C86CD2172E7C}" dt="2020-09-12T07:04:10.013" v="3318" actId="20577"/>
          <ac:spMkLst>
            <pc:docMk/>
            <pc:sldMk cId="1041992927" sldId="560"/>
            <ac:spMk id="3" creationId="{A2DC2AD2-195D-5546-A444-3DAA92F7AB00}"/>
          </ac:spMkLst>
        </pc:spChg>
        <pc:spChg chg="add mod">
          <ac:chgData name="Carlos Guerrero Tomé" userId="efd7d1cb-5997-43f9-95f4-5e31d914ebbb" providerId="ADAL" clId="{54127A46-23CC-5D4B-A020-C86CD2172E7C}" dt="2020-09-13T16:06:08.811" v="3654" actId="1076"/>
          <ac:spMkLst>
            <pc:docMk/>
            <pc:sldMk cId="1041992927" sldId="560"/>
            <ac:spMk id="4" creationId="{FD49FD58-D388-714B-B9B1-3726F78FF55D}"/>
          </ac:spMkLst>
        </pc:spChg>
      </pc:sldChg>
      <pc:sldChg chg="modSp add mod">
        <pc:chgData name="Carlos Guerrero Tomé" userId="efd7d1cb-5997-43f9-95f4-5e31d914ebbb" providerId="ADAL" clId="{54127A46-23CC-5D4B-A020-C86CD2172E7C}" dt="2020-09-12T14:46:26.731" v="3436" actId="207"/>
        <pc:sldMkLst>
          <pc:docMk/>
          <pc:sldMk cId="2998257767" sldId="561"/>
        </pc:sldMkLst>
        <pc:spChg chg="mod">
          <ac:chgData name="Carlos Guerrero Tomé" userId="efd7d1cb-5997-43f9-95f4-5e31d914ebbb" providerId="ADAL" clId="{54127A46-23CC-5D4B-A020-C86CD2172E7C}" dt="2020-09-12T14:46:26.731" v="3436" actId="207"/>
          <ac:spMkLst>
            <pc:docMk/>
            <pc:sldMk cId="2998257767" sldId="561"/>
            <ac:spMk id="2" creationId="{843A2FE3-0290-AF4B-83FE-C3BB9FA1F32A}"/>
          </ac:spMkLst>
        </pc:spChg>
        <pc:spChg chg="mod">
          <ac:chgData name="Carlos Guerrero Tomé" userId="efd7d1cb-5997-43f9-95f4-5e31d914ebbb" providerId="ADAL" clId="{54127A46-23CC-5D4B-A020-C86CD2172E7C}" dt="2020-09-12T13:28:51.277" v="3328" actId="20577"/>
          <ac:spMkLst>
            <pc:docMk/>
            <pc:sldMk cId="2998257767" sldId="561"/>
            <ac:spMk id="3" creationId="{5F937BDE-40AE-2842-963F-88AF1C0D2DD0}"/>
          </ac:spMkLst>
        </pc:spChg>
      </pc:sldChg>
      <pc:sldChg chg="modSp add mod">
        <pc:chgData name="Carlos Guerrero Tomé" userId="efd7d1cb-5997-43f9-95f4-5e31d914ebbb" providerId="ADAL" clId="{54127A46-23CC-5D4B-A020-C86CD2172E7C}" dt="2020-09-12T15:35:23.524" v="3556" actId="20577"/>
        <pc:sldMkLst>
          <pc:docMk/>
          <pc:sldMk cId="1826859341" sldId="562"/>
        </pc:sldMkLst>
        <pc:graphicFrameChg chg="modGraphic">
          <ac:chgData name="Carlos Guerrero Tomé" userId="efd7d1cb-5997-43f9-95f4-5e31d914ebbb" providerId="ADAL" clId="{54127A46-23CC-5D4B-A020-C86CD2172E7C}" dt="2020-09-12T15:35:23.524" v="3556" actId="20577"/>
          <ac:graphicFrameMkLst>
            <pc:docMk/>
            <pc:sldMk cId="1826859341" sldId="562"/>
            <ac:graphicFrameMk id="5" creationId="{D9ED6C21-CFC0-CB45-A279-C5EA6ECAF38E}"/>
          </ac:graphicFrameMkLst>
        </pc:graphicFrameChg>
      </pc:sldChg>
      <pc:sldChg chg="addSp modSp add mod">
        <pc:chgData name="Carlos Guerrero Tomé" userId="efd7d1cb-5997-43f9-95f4-5e31d914ebbb" providerId="ADAL" clId="{54127A46-23CC-5D4B-A020-C86CD2172E7C}" dt="2020-09-13T16:08:31.027" v="3744" actId="167"/>
        <pc:sldMkLst>
          <pc:docMk/>
          <pc:sldMk cId="266653512" sldId="563"/>
        </pc:sldMkLst>
        <pc:spChg chg="mod">
          <ac:chgData name="Carlos Guerrero Tomé" userId="efd7d1cb-5997-43f9-95f4-5e31d914ebbb" providerId="ADAL" clId="{54127A46-23CC-5D4B-A020-C86CD2172E7C}" dt="2020-09-13T16:06:39.487" v="3676" actId="20577"/>
          <ac:spMkLst>
            <pc:docMk/>
            <pc:sldMk cId="266653512" sldId="563"/>
            <ac:spMk id="2" creationId="{D8BF034F-F7A1-0247-A0BA-6E2202CBF801}"/>
          </ac:spMkLst>
        </pc:spChg>
        <pc:spChg chg="mod">
          <ac:chgData name="Carlos Guerrero Tomé" userId="efd7d1cb-5997-43f9-95f4-5e31d914ebbb" providerId="ADAL" clId="{54127A46-23CC-5D4B-A020-C86CD2172E7C}" dt="2020-09-13T16:07:33.987" v="3733" actId="113"/>
          <ac:spMkLst>
            <pc:docMk/>
            <pc:sldMk cId="266653512" sldId="563"/>
            <ac:spMk id="3" creationId="{1D19A21D-7B86-9947-AA07-7DCDE8A3BEEC}"/>
          </ac:spMkLst>
        </pc:spChg>
        <pc:graphicFrameChg chg="add mod">
          <ac:chgData name="Carlos Guerrero Tomé" userId="efd7d1cb-5997-43f9-95f4-5e31d914ebbb" providerId="ADAL" clId="{54127A46-23CC-5D4B-A020-C86CD2172E7C}" dt="2020-09-13T16:07:41.419" v="3735" actId="1076"/>
          <ac:graphicFrameMkLst>
            <pc:docMk/>
            <pc:sldMk cId="266653512" sldId="563"/>
            <ac:graphicFrameMk id="4" creationId="{84C5DA9A-2031-6B48-A978-9DE5AE7D4B03}"/>
          </ac:graphicFrameMkLst>
        </pc:graphicFrameChg>
        <pc:graphicFrameChg chg="add mod">
          <ac:chgData name="Carlos Guerrero Tomé" userId="efd7d1cb-5997-43f9-95f4-5e31d914ebbb" providerId="ADAL" clId="{54127A46-23CC-5D4B-A020-C86CD2172E7C}" dt="2020-09-13T16:07:46.358" v="3737" actId="1076"/>
          <ac:graphicFrameMkLst>
            <pc:docMk/>
            <pc:sldMk cId="266653512" sldId="563"/>
            <ac:graphicFrameMk id="5" creationId="{D94A6CFE-478C-8B4D-B408-F29A51C21749}"/>
          </ac:graphicFrameMkLst>
        </pc:graphicFrameChg>
        <pc:cxnChg chg="add mod">
          <ac:chgData name="Carlos Guerrero Tomé" userId="efd7d1cb-5997-43f9-95f4-5e31d914ebbb" providerId="ADAL" clId="{54127A46-23CC-5D4B-A020-C86CD2172E7C}" dt="2020-09-13T16:08:31.027" v="3744" actId="167"/>
          <ac:cxnSpMkLst>
            <pc:docMk/>
            <pc:sldMk cId="266653512" sldId="563"/>
            <ac:cxnSpMk id="7" creationId="{BAECE414-1ADB-4B46-9827-74F9337CECC5}"/>
          </ac:cxnSpMkLst>
        </pc:cxnChg>
      </pc:sldChg>
      <pc:sldChg chg="addSp delSp modSp add mod">
        <pc:chgData name="Carlos Guerrero Tomé" userId="efd7d1cb-5997-43f9-95f4-5e31d914ebbb" providerId="ADAL" clId="{54127A46-23CC-5D4B-A020-C86CD2172E7C}" dt="2020-09-13T16:14:06.151" v="3948" actId="1076"/>
        <pc:sldMkLst>
          <pc:docMk/>
          <pc:sldMk cId="1714343526" sldId="564"/>
        </pc:sldMkLst>
        <pc:spChg chg="mod">
          <ac:chgData name="Carlos Guerrero Tomé" userId="efd7d1cb-5997-43f9-95f4-5e31d914ebbb" providerId="ADAL" clId="{54127A46-23CC-5D4B-A020-C86CD2172E7C}" dt="2020-09-13T16:10:43.837" v="3755" actId="20577"/>
          <ac:spMkLst>
            <pc:docMk/>
            <pc:sldMk cId="1714343526" sldId="564"/>
            <ac:spMk id="2" creationId="{508CCA08-4BA1-B440-B5A8-15264313A811}"/>
          </ac:spMkLst>
        </pc:spChg>
        <pc:spChg chg="mod">
          <ac:chgData name="Carlos Guerrero Tomé" userId="efd7d1cb-5997-43f9-95f4-5e31d914ebbb" providerId="ADAL" clId="{54127A46-23CC-5D4B-A020-C86CD2172E7C}" dt="2020-09-13T16:12:24.262" v="3933" actId="14100"/>
          <ac:spMkLst>
            <pc:docMk/>
            <pc:sldMk cId="1714343526" sldId="564"/>
            <ac:spMk id="3" creationId="{E397F0B2-9D13-7145-A730-E66C2AF7BB60}"/>
          </ac:spMkLst>
        </pc:spChg>
        <pc:spChg chg="add mod">
          <ac:chgData name="Carlos Guerrero Tomé" userId="efd7d1cb-5997-43f9-95f4-5e31d914ebbb" providerId="ADAL" clId="{54127A46-23CC-5D4B-A020-C86CD2172E7C}" dt="2020-09-13T16:14:06.151" v="3948" actId="1076"/>
          <ac:spMkLst>
            <pc:docMk/>
            <pc:sldMk cId="1714343526" sldId="564"/>
            <ac:spMk id="6" creationId="{5C1B42F6-69FF-0E45-8DF9-889856C27198}"/>
          </ac:spMkLst>
        </pc:spChg>
        <pc:graphicFrameChg chg="add del mod">
          <ac:chgData name="Carlos Guerrero Tomé" userId="efd7d1cb-5997-43f9-95f4-5e31d914ebbb" providerId="ADAL" clId="{54127A46-23CC-5D4B-A020-C86CD2172E7C}" dt="2020-09-13T16:12:39.836" v="3936" actId="478"/>
          <ac:graphicFrameMkLst>
            <pc:docMk/>
            <pc:sldMk cId="1714343526" sldId="564"/>
            <ac:graphicFrameMk id="4" creationId="{1F013F40-19F5-224A-8074-CA1272EABAF5}"/>
          </ac:graphicFrameMkLst>
        </pc:graphicFrameChg>
        <pc:picChg chg="add mod modCrop">
          <ac:chgData name="Carlos Guerrero Tomé" userId="efd7d1cb-5997-43f9-95f4-5e31d914ebbb" providerId="ADAL" clId="{54127A46-23CC-5D4B-A020-C86CD2172E7C}" dt="2020-09-13T16:13:05.933" v="3940" actId="1076"/>
          <ac:picMkLst>
            <pc:docMk/>
            <pc:sldMk cId="1714343526" sldId="564"/>
            <ac:picMk id="5" creationId="{53464B5D-6146-D140-AFFD-F5F9BFE0667C}"/>
          </ac:picMkLst>
        </pc:picChg>
      </pc:sldChg>
      <pc:sldChg chg="addSp delSp modSp add mod">
        <pc:chgData name="Carlos Guerrero Tomé" userId="efd7d1cb-5997-43f9-95f4-5e31d914ebbb" providerId="ADAL" clId="{54127A46-23CC-5D4B-A020-C86CD2172E7C}" dt="2020-09-13T16:17:44.279" v="4108" actId="1036"/>
        <pc:sldMkLst>
          <pc:docMk/>
          <pc:sldMk cId="3707063667" sldId="565"/>
        </pc:sldMkLst>
        <pc:spChg chg="mod">
          <ac:chgData name="Carlos Guerrero Tomé" userId="efd7d1cb-5997-43f9-95f4-5e31d914ebbb" providerId="ADAL" clId="{54127A46-23CC-5D4B-A020-C86CD2172E7C}" dt="2020-09-13T16:17:38.578" v="4093" actId="20577"/>
          <ac:spMkLst>
            <pc:docMk/>
            <pc:sldMk cId="3707063667" sldId="565"/>
            <ac:spMk id="2" creationId="{0E886BF8-B594-A242-BE71-3D6DEE5CF942}"/>
          </ac:spMkLst>
        </pc:spChg>
        <pc:spChg chg="mod">
          <ac:chgData name="Carlos Guerrero Tomé" userId="efd7d1cb-5997-43f9-95f4-5e31d914ebbb" providerId="ADAL" clId="{54127A46-23CC-5D4B-A020-C86CD2172E7C}" dt="2020-09-13T16:17:44.279" v="4108" actId="1036"/>
          <ac:spMkLst>
            <pc:docMk/>
            <pc:sldMk cId="3707063667" sldId="565"/>
            <ac:spMk id="3" creationId="{2ADD52FC-7E9A-E343-A90E-0A0796F78CD8}"/>
          </ac:spMkLst>
        </pc:spChg>
        <pc:graphicFrameChg chg="add del mod">
          <ac:chgData name="Carlos Guerrero Tomé" userId="efd7d1cb-5997-43f9-95f4-5e31d914ebbb" providerId="ADAL" clId="{54127A46-23CC-5D4B-A020-C86CD2172E7C}" dt="2020-09-13T16:15:15.582" v="4067"/>
          <ac:graphicFrameMkLst>
            <pc:docMk/>
            <pc:sldMk cId="3707063667" sldId="565"/>
            <ac:graphicFrameMk id="4" creationId="{0CC96A23-6C52-AB47-AC0D-136B294C7D16}"/>
          </ac:graphicFrameMkLst>
        </pc:graphicFrameChg>
        <pc:picChg chg="add del mod modCrop">
          <ac:chgData name="Carlos Guerrero Tomé" userId="efd7d1cb-5997-43f9-95f4-5e31d914ebbb" providerId="ADAL" clId="{54127A46-23CC-5D4B-A020-C86CD2172E7C}" dt="2020-09-13T16:16:10.545" v="4073" actId="21"/>
          <ac:picMkLst>
            <pc:docMk/>
            <pc:sldMk cId="3707063667" sldId="565"/>
            <ac:picMk id="5" creationId="{88DA478F-DC0B-4B47-91E7-E61B992D4AFD}"/>
          </ac:picMkLst>
        </pc:picChg>
        <pc:picChg chg="add mod modCrop">
          <ac:chgData name="Carlos Guerrero Tomé" userId="efd7d1cb-5997-43f9-95f4-5e31d914ebbb" providerId="ADAL" clId="{54127A46-23CC-5D4B-A020-C86CD2172E7C}" dt="2020-09-13T16:16:55.395" v="4082" actId="1076"/>
          <ac:picMkLst>
            <pc:docMk/>
            <pc:sldMk cId="3707063667" sldId="565"/>
            <ac:picMk id="6" creationId="{55CC3718-68C3-EC4A-A434-1B2EDB544A81}"/>
          </ac:picMkLst>
        </pc:picChg>
        <pc:picChg chg="add mod modCrop">
          <ac:chgData name="Carlos Guerrero Tomé" userId="efd7d1cb-5997-43f9-95f4-5e31d914ebbb" providerId="ADAL" clId="{54127A46-23CC-5D4B-A020-C86CD2172E7C}" dt="2020-09-13T16:16:52.969" v="4081" actId="1076"/>
          <ac:picMkLst>
            <pc:docMk/>
            <pc:sldMk cId="3707063667" sldId="565"/>
            <ac:picMk id="7" creationId="{103424EE-76FE-D04E-A355-EC198C57F7C2}"/>
          </ac:picMkLst>
        </pc:picChg>
      </pc:sldChg>
      <pc:sldChg chg="addSp delSp modSp add mod">
        <pc:chgData name="Carlos Guerrero Tomé" userId="efd7d1cb-5997-43f9-95f4-5e31d914ebbb" providerId="ADAL" clId="{54127A46-23CC-5D4B-A020-C86CD2172E7C}" dt="2020-09-13T16:18:58.857" v="4193" actId="1076"/>
        <pc:sldMkLst>
          <pc:docMk/>
          <pc:sldMk cId="2386506157" sldId="566"/>
        </pc:sldMkLst>
        <pc:spChg chg="mod">
          <ac:chgData name="Carlos Guerrero Tomé" userId="efd7d1cb-5997-43f9-95f4-5e31d914ebbb" providerId="ADAL" clId="{54127A46-23CC-5D4B-A020-C86CD2172E7C}" dt="2020-09-13T16:18:01.215" v="4124" actId="20577"/>
          <ac:spMkLst>
            <pc:docMk/>
            <pc:sldMk cId="2386506157" sldId="566"/>
            <ac:spMk id="2" creationId="{0E886BF8-B594-A242-BE71-3D6DEE5CF942}"/>
          </ac:spMkLst>
        </pc:spChg>
        <pc:spChg chg="mod">
          <ac:chgData name="Carlos Guerrero Tomé" userId="efd7d1cb-5997-43f9-95f4-5e31d914ebbb" providerId="ADAL" clId="{54127A46-23CC-5D4B-A020-C86CD2172E7C}" dt="2020-09-13T16:18:28.675" v="4190" actId="6549"/>
          <ac:spMkLst>
            <pc:docMk/>
            <pc:sldMk cId="2386506157" sldId="566"/>
            <ac:spMk id="3" creationId="{2ADD52FC-7E9A-E343-A90E-0A0796F78CD8}"/>
          </ac:spMkLst>
        </pc:spChg>
        <pc:graphicFrameChg chg="add mod">
          <ac:chgData name="Carlos Guerrero Tomé" userId="efd7d1cb-5997-43f9-95f4-5e31d914ebbb" providerId="ADAL" clId="{54127A46-23CC-5D4B-A020-C86CD2172E7C}" dt="2020-09-13T16:18:58.857" v="4193" actId="1076"/>
          <ac:graphicFrameMkLst>
            <pc:docMk/>
            <pc:sldMk cId="2386506157" sldId="566"/>
            <ac:graphicFrameMk id="8" creationId="{374E56B2-A361-9845-9C6A-429E4671C870}"/>
          </ac:graphicFrameMkLst>
        </pc:graphicFrameChg>
        <pc:picChg chg="del">
          <ac:chgData name="Carlos Guerrero Tomé" userId="efd7d1cb-5997-43f9-95f4-5e31d914ebbb" providerId="ADAL" clId="{54127A46-23CC-5D4B-A020-C86CD2172E7C}" dt="2020-09-13T16:18:48.184" v="4191" actId="478"/>
          <ac:picMkLst>
            <pc:docMk/>
            <pc:sldMk cId="2386506157" sldId="566"/>
            <ac:picMk id="6" creationId="{55CC3718-68C3-EC4A-A434-1B2EDB544A81}"/>
          </ac:picMkLst>
        </pc:picChg>
        <pc:picChg chg="del">
          <ac:chgData name="Carlos Guerrero Tomé" userId="efd7d1cb-5997-43f9-95f4-5e31d914ebbb" providerId="ADAL" clId="{54127A46-23CC-5D4B-A020-C86CD2172E7C}" dt="2020-09-13T16:18:48.184" v="4191" actId="478"/>
          <ac:picMkLst>
            <pc:docMk/>
            <pc:sldMk cId="2386506157" sldId="566"/>
            <ac:picMk id="7" creationId="{103424EE-76FE-D04E-A355-EC198C57F7C2}"/>
          </ac:picMkLst>
        </pc:picChg>
      </pc:sldChg>
      <pc:sldChg chg="modSp add mod">
        <pc:chgData name="Carlos Guerrero Tomé" userId="efd7d1cb-5997-43f9-95f4-5e31d914ebbb" providerId="ADAL" clId="{54127A46-23CC-5D4B-A020-C86CD2172E7C}" dt="2020-09-14T20:20:38.339" v="6509" actId="207"/>
        <pc:sldMkLst>
          <pc:docMk/>
          <pc:sldMk cId="2878137432" sldId="567"/>
        </pc:sldMkLst>
        <pc:spChg chg="mod">
          <ac:chgData name="Carlos Guerrero Tomé" userId="efd7d1cb-5997-43f9-95f4-5e31d914ebbb" providerId="ADAL" clId="{54127A46-23CC-5D4B-A020-C86CD2172E7C}" dt="2020-09-14T20:20:38.339" v="6509" actId="207"/>
          <ac:spMkLst>
            <pc:docMk/>
            <pc:sldMk cId="2878137432" sldId="567"/>
            <ac:spMk id="2" creationId="{843A2FE3-0290-AF4B-83FE-C3BB9FA1F32A}"/>
          </ac:spMkLst>
        </pc:spChg>
        <pc:spChg chg="mod">
          <ac:chgData name="Carlos Guerrero Tomé" userId="efd7d1cb-5997-43f9-95f4-5e31d914ebbb" providerId="ADAL" clId="{54127A46-23CC-5D4B-A020-C86CD2172E7C}" dt="2020-09-14T07:41:00.540" v="4314" actId="20577"/>
          <ac:spMkLst>
            <pc:docMk/>
            <pc:sldMk cId="2878137432" sldId="567"/>
            <ac:spMk id="3" creationId="{5F937BDE-40AE-2842-963F-88AF1C0D2DD0}"/>
          </ac:spMkLst>
        </pc:spChg>
      </pc:sldChg>
      <pc:sldChg chg="modSp add mod">
        <pc:chgData name="Carlos Guerrero Tomé" userId="efd7d1cb-5997-43f9-95f4-5e31d914ebbb" providerId="ADAL" clId="{54127A46-23CC-5D4B-A020-C86CD2172E7C}" dt="2020-09-18T09:41:14.774" v="7967" actId="20577"/>
        <pc:sldMkLst>
          <pc:docMk/>
          <pc:sldMk cId="1292873837" sldId="568"/>
        </pc:sldMkLst>
        <pc:graphicFrameChg chg="modGraphic">
          <ac:chgData name="Carlos Guerrero Tomé" userId="efd7d1cb-5997-43f9-95f4-5e31d914ebbb" providerId="ADAL" clId="{54127A46-23CC-5D4B-A020-C86CD2172E7C}" dt="2020-09-17T20:15:50.203" v="7509" actId="20577"/>
          <ac:graphicFrameMkLst>
            <pc:docMk/>
            <pc:sldMk cId="1292873837" sldId="568"/>
            <ac:graphicFrameMk id="4" creationId="{989CF641-D6C1-5D4C-A1F5-BD3E6F12CD15}"/>
          </ac:graphicFrameMkLst>
        </pc:graphicFrameChg>
        <pc:graphicFrameChg chg="modGraphic">
          <ac:chgData name="Carlos Guerrero Tomé" userId="efd7d1cb-5997-43f9-95f4-5e31d914ebbb" providerId="ADAL" clId="{54127A46-23CC-5D4B-A020-C86CD2172E7C}" dt="2020-09-14T20:20:58.838" v="6511" actId="20577"/>
          <ac:graphicFrameMkLst>
            <pc:docMk/>
            <pc:sldMk cId="1292873837" sldId="568"/>
            <ac:graphicFrameMk id="5" creationId="{D9ED6C21-CFC0-CB45-A279-C5EA6ECAF38E}"/>
          </ac:graphicFrameMkLst>
        </pc:graphicFrameChg>
        <pc:graphicFrameChg chg="modGraphic">
          <ac:chgData name="Carlos Guerrero Tomé" userId="efd7d1cb-5997-43f9-95f4-5e31d914ebbb" providerId="ADAL" clId="{54127A46-23CC-5D4B-A020-C86CD2172E7C}" dt="2020-09-18T09:41:14.774" v="7967" actId="20577"/>
          <ac:graphicFrameMkLst>
            <pc:docMk/>
            <pc:sldMk cId="1292873837" sldId="568"/>
            <ac:graphicFrameMk id="6" creationId="{C90DD782-FA80-1B40-A5C7-18ABE390219E}"/>
          </ac:graphicFrameMkLst>
        </pc:graphicFrameChg>
      </pc:sldChg>
      <pc:sldChg chg="addSp delSp modSp add mod">
        <pc:chgData name="Carlos Guerrero Tomé" userId="efd7d1cb-5997-43f9-95f4-5e31d914ebbb" providerId="ADAL" clId="{54127A46-23CC-5D4B-A020-C86CD2172E7C}" dt="2020-09-14T13:12:07.362" v="5241" actId="20577"/>
        <pc:sldMkLst>
          <pc:docMk/>
          <pc:sldMk cId="690991308" sldId="569"/>
        </pc:sldMkLst>
        <pc:spChg chg="mod">
          <ac:chgData name="Carlos Guerrero Tomé" userId="efd7d1cb-5997-43f9-95f4-5e31d914ebbb" providerId="ADAL" clId="{54127A46-23CC-5D4B-A020-C86CD2172E7C}" dt="2020-09-14T11:22:19.696" v="4387" actId="20577"/>
          <ac:spMkLst>
            <pc:docMk/>
            <pc:sldMk cId="690991308" sldId="569"/>
            <ac:spMk id="2" creationId="{3D26ED5E-E1ED-FF47-987A-C44F28D5399B}"/>
          </ac:spMkLst>
        </pc:spChg>
        <pc:spChg chg="mod">
          <ac:chgData name="Carlos Guerrero Tomé" userId="efd7d1cb-5997-43f9-95f4-5e31d914ebbb" providerId="ADAL" clId="{54127A46-23CC-5D4B-A020-C86CD2172E7C}" dt="2020-09-14T13:12:07.362" v="5241" actId="20577"/>
          <ac:spMkLst>
            <pc:docMk/>
            <pc:sldMk cId="690991308" sldId="569"/>
            <ac:spMk id="3" creationId="{541A72D5-5A81-944F-AA20-5BCA8B84C85C}"/>
          </ac:spMkLst>
        </pc:spChg>
        <pc:spChg chg="mod">
          <ac:chgData name="Carlos Guerrero Tomé" userId="efd7d1cb-5997-43f9-95f4-5e31d914ebbb" providerId="ADAL" clId="{54127A46-23CC-5D4B-A020-C86CD2172E7C}" dt="2020-09-14T11:27:32.464" v="4825" actId="1076"/>
          <ac:spMkLst>
            <pc:docMk/>
            <pc:sldMk cId="690991308" sldId="569"/>
            <ac:spMk id="4" creationId="{FC001779-0268-7942-9FE4-FF62F07F3301}"/>
          </ac:spMkLst>
        </pc:spChg>
        <pc:spChg chg="mod">
          <ac:chgData name="Carlos Guerrero Tomé" userId="efd7d1cb-5997-43f9-95f4-5e31d914ebbb" providerId="ADAL" clId="{54127A46-23CC-5D4B-A020-C86CD2172E7C}" dt="2020-09-14T11:27:32.464" v="4825" actId="1076"/>
          <ac:spMkLst>
            <pc:docMk/>
            <pc:sldMk cId="690991308" sldId="569"/>
            <ac:spMk id="11" creationId="{3FDE7640-B9FE-EB4D-8D39-6977EC391898}"/>
          </ac:spMkLst>
        </pc:spChg>
        <pc:spChg chg="del">
          <ac:chgData name="Carlos Guerrero Tomé" userId="efd7d1cb-5997-43f9-95f4-5e31d914ebbb" providerId="ADAL" clId="{54127A46-23CC-5D4B-A020-C86CD2172E7C}" dt="2020-09-14T11:25:32.264" v="4721" actId="478"/>
          <ac:spMkLst>
            <pc:docMk/>
            <pc:sldMk cId="690991308" sldId="569"/>
            <ac:spMk id="12" creationId="{9B373BD3-3139-6244-A5BF-2C5D1FF3977E}"/>
          </ac:spMkLst>
        </pc:spChg>
        <pc:spChg chg="del">
          <ac:chgData name="Carlos Guerrero Tomé" userId="efd7d1cb-5997-43f9-95f4-5e31d914ebbb" providerId="ADAL" clId="{54127A46-23CC-5D4B-A020-C86CD2172E7C}" dt="2020-09-14T11:25:28.524" v="4719" actId="478"/>
          <ac:spMkLst>
            <pc:docMk/>
            <pc:sldMk cId="690991308" sldId="569"/>
            <ac:spMk id="13" creationId="{6F2CEDBC-4493-4045-AD34-6A5211496E89}"/>
          </ac:spMkLst>
        </pc:spChg>
        <pc:spChg chg="mod">
          <ac:chgData name="Carlos Guerrero Tomé" userId="efd7d1cb-5997-43f9-95f4-5e31d914ebbb" providerId="ADAL" clId="{54127A46-23CC-5D4B-A020-C86CD2172E7C}" dt="2020-09-14T11:27:32.464" v="4825" actId="1076"/>
          <ac:spMkLst>
            <pc:docMk/>
            <pc:sldMk cId="690991308" sldId="569"/>
            <ac:spMk id="14" creationId="{B1AF3449-25A5-C447-8E90-E0DFD6D29091}"/>
          </ac:spMkLst>
        </pc:spChg>
        <pc:spChg chg="mod">
          <ac:chgData name="Carlos Guerrero Tomé" userId="efd7d1cb-5997-43f9-95f4-5e31d914ebbb" providerId="ADAL" clId="{54127A46-23CC-5D4B-A020-C86CD2172E7C}" dt="2020-09-14T11:27:32.464" v="4825" actId="1076"/>
          <ac:spMkLst>
            <pc:docMk/>
            <pc:sldMk cId="690991308" sldId="569"/>
            <ac:spMk id="15" creationId="{8934E14F-C2A9-294D-9F07-D2AE9F43A9CC}"/>
          </ac:spMkLst>
        </pc:spChg>
        <pc:spChg chg="del">
          <ac:chgData name="Carlos Guerrero Tomé" userId="efd7d1cb-5997-43f9-95f4-5e31d914ebbb" providerId="ADAL" clId="{54127A46-23CC-5D4B-A020-C86CD2172E7C}" dt="2020-09-14T11:26:12.104" v="4777" actId="478"/>
          <ac:spMkLst>
            <pc:docMk/>
            <pc:sldMk cId="690991308" sldId="569"/>
            <ac:spMk id="23" creationId="{B8C2DA16-88DA-6E49-99D0-FEED4120B9F5}"/>
          </ac:spMkLst>
        </pc:spChg>
        <pc:spChg chg="del">
          <ac:chgData name="Carlos Guerrero Tomé" userId="efd7d1cb-5997-43f9-95f4-5e31d914ebbb" providerId="ADAL" clId="{54127A46-23CC-5D4B-A020-C86CD2172E7C}" dt="2020-09-14T11:26:12.104" v="4777" actId="478"/>
          <ac:spMkLst>
            <pc:docMk/>
            <pc:sldMk cId="690991308" sldId="569"/>
            <ac:spMk id="26" creationId="{AF167963-E11C-3C45-B036-1DB7B43B8AB1}"/>
          </ac:spMkLst>
        </pc:spChg>
        <pc:spChg chg="add mod">
          <ac:chgData name="Carlos Guerrero Tomé" userId="efd7d1cb-5997-43f9-95f4-5e31d914ebbb" providerId="ADAL" clId="{54127A46-23CC-5D4B-A020-C86CD2172E7C}" dt="2020-09-14T11:27:32.464" v="4825" actId="1076"/>
          <ac:spMkLst>
            <pc:docMk/>
            <pc:sldMk cId="690991308" sldId="569"/>
            <ac:spMk id="36" creationId="{E52F41AD-8B4D-4A40-83BB-615C115D3B30}"/>
          </ac:spMkLst>
        </pc:spChg>
        <pc:spChg chg="del">
          <ac:chgData name="Carlos Guerrero Tomé" userId="efd7d1cb-5997-43f9-95f4-5e31d914ebbb" providerId="ADAL" clId="{54127A46-23CC-5D4B-A020-C86CD2172E7C}" dt="2020-09-14T11:26:12.104" v="4777" actId="478"/>
          <ac:spMkLst>
            <pc:docMk/>
            <pc:sldMk cId="690991308" sldId="569"/>
            <ac:spMk id="38" creationId="{DB372451-AE95-5344-B0CB-7C9E801284D5}"/>
          </ac:spMkLst>
        </pc:spChg>
        <pc:spChg chg="del">
          <ac:chgData name="Carlos Guerrero Tomé" userId="efd7d1cb-5997-43f9-95f4-5e31d914ebbb" providerId="ADAL" clId="{54127A46-23CC-5D4B-A020-C86CD2172E7C}" dt="2020-09-14T11:26:12.104" v="4777" actId="478"/>
          <ac:spMkLst>
            <pc:docMk/>
            <pc:sldMk cId="690991308" sldId="569"/>
            <ac:spMk id="39" creationId="{6D6A4158-7B1E-1745-BE57-96F0CDAED5B7}"/>
          </ac:spMkLst>
        </pc:spChg>
        <pc:spChg chg="del">
          <ac:chgData name="Carlos Guerrero Tomé" userId="efd7d1cb-5997-43f9-95f4-5e31d914ebbb" providerId="ADAL" clId="{54127A46-23CC-5D4B-A020-C86CD2172E7C}" dt="2020-09-14T11:26:12.104" v="4777" actId="478"/>
          <ac:spMkLst>
            <pc:docMk/>
            <pc:sldMk cId="690991308" sldId="569"/>
            <ac:spMk id="40" creationId="{2C64F8D9-A96F-E54D-8D04-0BE244D4E456}"/>
          </ac:spMkLst>
        </pc:spChg>
        <pc:spChg chg="del">
          <ac:chgData name="Carlos Guerrero Tomé" userId="efd7d1cb-5997-43f9-95f4-5e31d914ebbb" providerId="ADAL" clId="{54127A46-23CC-5D4B-A020-C86CD2172E7C}" dt="2020-09-14T11:25:41.454" v="4728" actId="478"/>
          <ac:spMkLst>
            <pc:docMk/>
            <pc:sldMk cId="690991308" sldId="569"/>
            <ac:spMk id="44" creationId="{FCC786A7-7873-B24F-87FC-666EB016242D}"/>
          </ac:spMkLst>
        </pc:spChg>
        <pc:spChg chg="del">
          <ac:chgData name="Carlos Guerrero Tomé" userId="efd7d1cb-5997-43f9-95f4-5e31d914ebbb" providerId="ADAL" clId="{54127A46-23CC-5D4B-A020-C86CD2172E7C}" dt="2020-09-14T11:25:39.454" v="4727" actId="478"/>
          <ac:spMkLst>
            <pc:docMk/>
            <pc:sldMk cId="690991308" sldId="569"/>
            <ac:spMk id="45" creationId="{138D128C-BF20-2C48-814E-DA5812D5F949}"/>
          </ac:spMkLst>
        </pc:spChg>
        <pc:spChg chg="del mod">
          <ac:chgData name="Carlos Guerrero Tomé" userId="efd7d1cb-5997-43f9-95f4-5e31d914ebbb" providerId="ADAL" clId="{54127A46-23CC-5D4B-A020-C86CD2172E7C}" dt="2020-09-14T11:25:37.392" v="4726" actId="478"/>
          <ac:spMkLst>
            <pc:docMk/>
            <pc:sldMk cId="690991308" sldId="569"/>
            <ac:spMk id="46" creationId="{F021C09C-D224-934E-BE57-CB754D5BC3F0}"/>
          </ac:spMkLst>
        </pc:spChg>
        <pc:spChg chg="add mod">
          <ac:chgData name="Carlos Guerrero Tomé" userId="efd7d1cb-5997-43f9-95f4-5e31d914ebbb" providerId="ADAL" clId="{54127A46-23CC-5D4B-A020-C86CD2172E7C}" dt="2020-09-14T11:27:32.464" v="4825" actId="1076"/>
          <ac:spMkLst>
            <pc:docMk/>
            <pc:sldMk cId="690991308" sldId="569"/>
            <ac:spMk id="51" creationId="{C54F4C86-5CBE-4448-91C1-B2E4A2EA0656}"/>
          </ac:spMkLst>
        </pc:spChg>
        <pc:spChg chg="add mod">
          <ac:chgData name="Carlos Guerrero Tomé" userId="efd7d1cb-5997-43f9-95f4-5e31d914ebbb" providerId="ADAL" clId="{54127A46-23CC-5D4B-A020-C86CD2172E7C}" dt="2020-09-14T11:33:37.728" v="4953" actId="1076"/>
          <ac:spMkLst>
            <pc:docMk/>
            <pc:sldMk cId="690991308" sldId="569"/>
            <ac:spMk id="53" creationId="{1D7B2BD5-5787-7844-AA5A-201D523A61C2}"/>
          </ac:spMkLst>
        </pc:spChg>
        <pc:spChg chg="add del mod">
          <ac:chgData name="Carlos Guerrero Tomé" userId="efd7d1cb-5997-43f9-95f4-5e31d914ebbb" providerId="ADAL" clId="{54127A46-23CC-5D4B-A020-C86CD2172E7C}" dt="2020-09-14T11:33:46.080" v="4955"/>
          <ac:spMkLst>
            <pc:docMk/>
            <pc:sldMk cId="690991308" sldId="569"/>
            <ac:spMk id="56" creationId="{2837FF8A-419F-B94C-8D49-6FACB2AE8C50}"/>
          </ac:spMkLst>
        </pc:spChg>
        <pc:spChg chg="del">
          <ac:chgData name="Carlos Guerrero Tomé" userId="efd7d1cb-5997-43f9-95f4-5e31d914ebbb" providerId="ADAL" clId="{54127A46-23CC-5D4B-A020-C86CD2172E7C}" dt="2020-09-14T11:26:12.104" v="4777" actId="478"/>
          <ac:spMkLst>
            <pc:docMk/>
            <pc:sldMk cId="690991308" sldId="569"/>
            <ac:spMk id="59" creationId="{E9947962-F1CF-8C4E-8A3A-11EC761E4A8C}"/>
          </ac:spMkLst>
        </pc:spChg>
        <pc:spChg chg="del">
          <ac:chgData name="Carlos Guerrero Tomé" userId="efd7d1cb-5997-43f9-95f4-5e31d914ebbb" providerId="ADAL" clId="{54127A46-23CC-5D4B-A020-C86CD2172E7C}" dt="2020-09-14T11:26:12.104" v="4777" actId="478"/>
          <ac:spMkLst>
            <pc:docMk/>
            <pc:sldMk cId="690991308" sldId="569"/>
            <ac:spMk id="60" creationId="{FBCCD399-9A80-3047-AE7B-58996B2FB9DF}"/>
          </ac:spMkLst>
        </pc:spChg>
        <pc:spChg chg="del">
          <ac:chgData name="Carlos Guerrero Tomé" userId="efd7d1cb-5997-43f9-95f4-5e31d914ebbb" providerId="ADAL" clId="{54127A46-23CC-5D4B-A020-C86CD2172E7C}" dt="2020-09-14T11:26:12.104" v="4777" actId="478"/>
          <ac:spMkLst>
            <pc:docMk/>
            <pc:sldMk cId="690991308" sldId="569"/>
            <ac:spMk id="61" creationId="{BF8C8A55-7770-BE45-950F-766385FC46A6}"/>
          </ac:spMkLst>
        </pc:spChg>
        <pc:spChg chg="add del mod">
          <ac:chgData name="Carlos Guerrero Tomé" userId="efd7d1cb-5997-43f9-95f4-5e31d914ebbb" providerId="ADAL" clId="{54127A46-23CC-5D4B-A020-C86CD2172E7C}" dt="2020-09-14T11:33:46.080" v="4955"/>
          <ac:spMkLst>
            <pc:docMk/>
            <pc:sldMk cId="690991308" sldId="569"/>
            <ac:spMk id="62" creationId="{BC72B7B1-7304-484C-AAC4-4E5BA2E24687}"/>
          </ac:spMkLst>
        </pc:spChg>
        <pc:spChg chg="add mod">
          <ac:chgData name="Carlos Guerrero Tomé" userId="efd7d1cb-5997-43f9-95f4-5e31d914ebbb" providerId="ADAL" clId="{54127A46-23CC-5D4B-A020-C86CD2172E7C}" dt="2020-09-14T11:33:55.695" v="4958" actId="20577"/>
          <ac:spMkLst>
            <pc:docMk/>
            <pc:sldMk cId="690991308" sldId="569"/>
            <ac:spMk id="65" creationId="{43DEB40B-13EE-2A40-9CA3-903B66FA0C62}"/>
          </ac:spMkLst>
        </pc:spChg>
        <pc:graphicFrameChg chg="add mod modGraphic">
          <ac:chgData name="Carlos Guerrero Tomé" userId="efd7d1cb-5997-43f9-95f4-5e31d914ebbb" providerId="ADAL" clId="{54127A46-23CC-5D4B-A020-C86CD2172E7C}" dt="2020-09-14T11:33:00.196" v="4942" actId="113"/>
          <ac:graphicFrameMkLst>
            <pc:docMk/>
            <pc:sldMk cId="690991308" sldId="569"/>
            <ac:graphicFrameMk id="5" creationId="{B5A53817-A230-CD45-83B8-73D7EBD1737F}"/>
          </ac:graphicFrameMkLst>
        </pc:graphicFrameChg>
        <pc:cxnChg chg="mod">
          <ac:chgData name="Carlos Guerrero Tomé" userId="efd7d1cb-5997-43f9-95f4-5e31d914ebbb" providerId="ADAL" clId="{54127A46-23CC-5D4B-A020-C86CD2172E7C}" dt="2020-09-14T11:27:32.464" v="4825" actId="1076"/>
          <ac:cxnSpMkLst>
            <pc:docMk/>
            <pc:sldMk cId="690991308" sldId="569"/>
            <ac:cxnSpMk id="6" creationId="{5E559EF1-9BDE-6748-8855-DE88D8B22E4F}"/>
          </ac:cxnSpMkLst>
        </pc:cxnChg>
        <pc:cxnChg chg="del">
          <ac:chgData name="Carlos Guerrero Tomé" userId="efd7d1cb-5997-43f9-95f4-5e31d914ebbb" providerId="ADAL" clId="{54127A46-23CC-5D4B-A020-C86CD2172E7C}" dt="2020-09-14T11:25:30.005" v="4720" actId="478"/>
          <ac:cxnSpMkLst>
            <pc:docMk/>
            <pc:sldMk cId="690991308" sldId="569"/>
            <ac:cxnSpMk id="7" creationId="{1583283F-57E8-384A-B40F-9EABACA4D7D6}"/>
          </ac:cxnSpMkLst>
        </pc:cxnChg>
        <pc:cxnChg chg="del">
          <ac:chgData name="Carlos Guerrero Tomé" userId="efd7d1cb-5997-43f9-95f4-5e31d914ebbb" providerId="ADAL" clId="{54127A46-23CC-5D4B-A020-C86CD2172E7C}" dt="2020-09-14T11:25:35.300" v="4724" actId="478"/>
          <ac:cxnSpMkLst>
            <pc:docMk/>
            <pc:sldMk cId="690991308" sldId="569"/>
            <ac:cxnSpMk id="8" creationId="{C60EA79A-B668-FE47-BD0A-7FDF19ADBD17}"/>
          </ac:cxnSpMkLst>
        </pc:cxnChg>
        <pc:cxnChg chg="del">
          <ac:chgData name="Carlos Guerrero Tomé" userId="efd7d1cb-5997-43f9-95f4-5e31d914ebbb" providerId="ADAL" clId="{54127A46-23CC-5D4B-A020-C86CD2172E7C}" dt="2020-09-14T11:25:25.758" v="4718" actId="478"/>
          <ac:cxnSpMkLst>
            <pc:docMk/>
            <pc:sldMk cId="690991308" sldId="569"/>
            <ac:cxnSpMk id="9" creationId="{E8B31AB9-2399-8942-86E6-BAECAAAAC57F}"/>
          </ac:cxnSpMkLst>
        </pc:cxnChg>
        <pc:cxnChg chg="del">
          <ac:chgData name="Carlos Guerrero Tomé" userId="efd7d1cb-5997-43f9-95f4-5e31d914ebbb" providerId="ADAL" clId="{54127A46-23CC-5D4B-A020-C86CD2172E7C}" dt="2020-09-14T11:26:12.104" v="4777" actId="478"/>
          <ac:cxnSpMkLst>
            <pc:docMk/>
            <pc:sldMk cId="690991308" sldId="569"/>
            <ac:cxnSpMk id="20" creationId="{87D9E9F2-A95C-B749-9905-3C209EC8584B}"/>
          </ac:cxnSpMkLst>
        </pc:cxnChg>
        <pc:cxnChg chg="add mod">
          <ac:chgData name="Carlos Guerrero Tomé" userId="efd7d1cb-5997-43f9-95f4-5e31d914ebbb" providerId="ADAL" clId="{54127A46-23CC-5D4B-A020-C86CD2172E7C}" dt="2020-09-14T11:27:32.464" v="4825" actId="1076"/>
          <ac:cxnSpMkLst>
            <pc:docMk/>
            <pc:sldMk cId="690991308" sldId="569"/>
            <ac:cxnSpMk id="35" creationId="{78FD2F86-2D56-BB48-A708-C0196F763413}"/>
          </ac:cxnSpMkLst>
        </pc:cxnChg>
        <pc:cxnChg chg="add mod">
          <ac:chgData name="Carlos Guerrero Tomé" userId="efd7d1cb-5997-43f9-95f4-5e31d914ebbb" providerId="ADAL" clId="{54127A46-23CC-5D4B-A020-C86CD2172E7C}" dt="2020-09-14T11:33:25.016" v="4949" actId="1076"/>
          <ac:cxnSpMkLst>
            <pc:docMk/>
            <pc:sldMk cId="690991308" sldId="569"/>
            <ac:cxnSpMk id="37" creationId="{0322D03E-1ADF-D649-BFBF-B847BE863655}"/>
          </ac:cxnSpMkLst>
        </pc:cxnChg>
        <pc:cxnChg chg="mod">
          <ac:chgData name="Carlos Guerrero Tomé" userId="efd7d1cb-5997-43f9-95f4-5e31d914ebbb" providerId="ADAL" clId="{54127A46-23CC-5D4B-A020-C86CD2172E7C}" dt="2020-09-14T11:27:32.464" v="4825" actId="1076"/>
          <ac:cxnSpMkLst>
            <pc:docMk/>
            <pc:sldMk cId="690991308" sldId="569"/>
            <ac:cxnSpMk id="41" creationId="{5E221E37-E854-F048-9904-81B619DA8801}"/>
          </ac:cxnSpMkLst>
        </pc:cxnChg>
        <pc:cxnChg chg="del">
          <ac:chgData name="Carlos Guerrero Tomé" userId="efd7d1cb-5997-43f9-95f4-5e31d914ebbb" providerId="ADAL" clId="{54127A46-23CC-5D4B-A020-C86CD2172E7C}" dt="2020-09-14T11:25:33.525" v="4722" actId="478"/>
          <ac:cxnSpMkLst>
            <pc:docMk/>
            <pc:sldMk cId="690991308" sldId="569"/>
            <ac:cxnSpMk id="42" creationId="{DCBA8F47-0260-5F4A-95BB-A8818E5766FA}"/>
          </ac:cxnSpMkLst>
        </pc:cxnChg>
        <pc:cxnChg chg="del">
          <ac:chgData name="Carlos Guerrero Tomé" userId="efd7d1cb-5997-43f9-95f4-5e31d914ebbb" providerId="ADAL" clId="{54127A46-23CC-5D4B-A020-C86CD2172E7C}" dt="2020-09-14T11:25:34.184" v="4723" actId="478"/>
          <ac:cxnSpMkLst>
            <pc:docMk/>
            <pc:sldMk cId="690991308" sldId="569"/>
            <ac:cxnSpMk id="43" creationId="{07E896B2-D865-F14F-A9D6-51E1B74B2411}"/>
          </ac:cxnSpMkLst>
        </pc:cxnChg>
        <pc:cxnChg chg="del">
          <ac:chgData name="Carlos Guerrero Tomé" userId="efd7d1cb-5997-43f9-95f4-5e31d914ebbb" providerId="ADAL" clId="{54127A46-23CC-5D4B-A020-C86CD2172E7C}" dt="2020-09-14T11:26:12.104" v="4777" actId="478"/>
          <ac:cxnSpMkLst>
            <pc:docMk/>
            <pc:sldMk cId="690991308" sldId="569"/>
            <ac:cxnSpMk id="47" creationId="{B1000C9B-EA00-8E4E-B483-ABAF8BF25EB2}"/>
          </ac:cxnSpMkLst>
        </pc:cxnChg>
        <pc:cxnChg chg="del">
          <ac:chgData name="Carlos Guerrero Tomé" userId="efd7d1cb-5997-43f9-95f4-5e31d914ebbb" providerId="ADAL" clId="{54127A46-23CC-5D4B-A020-C86CD2172E7C}" dt="2020-09-14T11:26:12.104" v="4777" actId="478"/>
          <ac:cxnSpMkLst>
            <pc:docMk/>
            <pc:sldMk cId="690991308" sldId="569"/>
            <ac:cxnSpMk id="48" creationId="{5F373A93-E5D2-F745-94CF-338C204CF9B0}"/>
          </ac:cxnSpMkLst>
        </pc:cxnChg>
        <pc:cxnChg chg="del">
          <ac:chgData name="Carlos Guerrero Tomé" userId="efd7d1cb-5997-43f9-95f4-5e31d914ebbb" providerId="ADAL" clId="{54127A46-23CC-5D4B-A020-C86CD2172E7C}" dt="2020-09-14T11:26:12.104" v="4777" actId="478"/>
          <ac:cxnSpMkLst>
            <pc:docMk/>
            <pc:sldMk cId="690991308" sldId="569"/>
            <ac:cxnSpMk id="49" creationId="{51528A38-E206-9548-93BE-E10B0BE495A2}"/>
          </ac:cxnSpMkLst>
        </pc:cxnChg>
        <pc:cxnChg chg="del">
          <ac:chgData name="Carlos Guerrero Tomé" userId="efd7d1cb-5997-43f9-95f4-5e31d914ebbb" providerId="ADAL" clId="{54127A46-23CC-5D4B-A020-C86CD2172E7C}" dt="2020-09-14T11:26:12.104" v="4777" actId="478"/>
          <ac:cxnSpMkLst>
            <pc:docMk/>
            <pc:sldMk cId="690991308" sldId="569"/>
            <ac:cxnSpMk id="50" creationId="{54ABC520-CEC8-474F-A503-A4C677079D1B}"/>
          </ac:cxnSpMkLst>
        </pc:cxnChg>
        <pc:cxnChg chg="add mod">
          <ac:chgData name="Carlos Guerrero Tomé" userId="efd7d1cb-5997-43f9-95f4-5e31d914ebbb" providerId="ADAL" clId="{54127A46-23CC-5D4B-A020-C86CD2172E7C}" dt="2020-09-14T11:33:15.115" v="4946" actId="1076"/>
          <ac:cxnSpMkLst>
            <pc:docMk/>
            <pc:sldMk cId="690991308" sldId="569"/>
            <ac:cxnSpMk id="52" creationId="{C2A49E69-9757-5B43-BFD2-7F425202D29B}"/>
          </ac:cxnSpMkLst>
        </pc:cxnChg>
        <pc:cxnChg chg="del">
          <ac:chgData name="Carlos Guerrero Tomé" userId="efd7d1cb-5997-43f9-95f4-5e31d914ebbb" providerId="ADAL" clId="{54127A46-23CC-5D4B-A020-C86CD2172E7C}" dt="2020-09-14T11:26:12.104" v="4777" actId="478"/>
          <ac:cxnSpMkLst>
            <pc:docMk/>
            <pc:sldMk cId="690991308" sldId="569"/>
            <ac:cxnSpMk id="54" creationId="{1D5ECA1B-B2DF-E049-8F7E-06835D5CAD4A}"/>
          </ac:cxnSpMkLst>
        </pc:cxnChg>
        <pc:cxnChg chg="del">
          <ac:chgData name="Carlos Guerrero Tomé" userId="efd7d1cb-5997-43f9-95f4-5e31d914ebbb" providerId="ADAL" clId="{54127A46-23CC-5D4B-A020-C86CD2172E7C}" dt="2020-09-14T11:26:12.104" v="4777" actId="478"/>
          <ac:cxnSpMkLst>
            <pc:docMk/>
            <pc:sldMk cId="690991308" sldId="569"/>
            <ac:cxnSpMk id="55" creationId="{CA1276E0-CE75-474F-AAD8-7AFF9D07A5EB}"/>
          </ac:cxnSpMkLst>
        </pc:cxnChg>
        <pc:cxnChg chg="add del mod">
          <ac:chgData name="Carlos Guerrero Tomé" userId="efd7d1cb-5997-43f9-95f4-5e31d914ebbb" providerId="ADAL" clId="{54127A46-23CC-5D4B-A020-C86CD2172E7C}" dt="2020-09-14T11:33:46.080" v="4955"/>
          <ac:cxnSpMkLst>
            <pc:docMk/>
            <pc:sldMk cId="690991308" sldId="569"/>
            <ac:cxnSpMk id="57" creationId="{D7FBDA9A-FB6D-B545-8A92-9F992D28749F}"/>
          </ac:cxnSpMkLst>
        </pc:cxnChg>
        <pc:cxnChg chg="add del mod">
          <ac:chgData name="Carlos Guerrero Tomé" userId="efd7d1cb-5997-43f9-95f4-5e31d914ebbb" providerId="ADAL" clId="{54127A46-23CC-5D4B-A020-C86CD2172E7C}" dt="2020-09-14T11:33:46.080" v="4955"/>
          <ac:cxnSpMkLst>
            <pc:docMk/>
            <pc:sldMk cId="690991308" sldId="569"/>
            <ac:cxnSpMk id="58" creationId="{960415C4-C5AC-5748-8E94-9C3916F21EFF}"/>
          </ac:cxnSpMkLst>
        </pc:cxnChg>
        <pc:cxnChg chg="add mod">
          <ac:chgData name="Carlos Guerrero Tomé" userId="efd7d1cb-5997-43f9-95f4-5e31d914ebbb" providerId="ADAL" clId="{54127A46-23CC-5D4B-A020-C86CD2172E7C}" dt="2020-09-14T11:33:53.689" v="4957" actId="1076"/>
          <ac:cxnSpMkLst>
            <pc:docMk/>
            <pc:sldMk cId="690991308" sldId="569"/>
            <ac:cxnSpMk id="63" creationId="{2432D371-9EC5-FC49-9C0B-B8C559AED277}"/>
          </ac:cxnSpMkLst>
        </pc:cxnChg>
        <pc:cxnChg chg="add mod">
          <ac:chgData name="Carlos Guerrero Tomé" userId="efd7d1cb-5997-43f9-95f4-5e31d914ebbb" providerId="ADAL" clId="{54127A46-23CC-5D4B-A020-C86CD2172E7C}" dt="2020-09-14T11:33:53.689" v="4957" actId="1076"/>
          <ac:cxnSpMkLst>
            <pc:docMk/>
            <pc:sldMk cId="690991308" sldId="569"/>
            <ac:cxnSpMk id="64" creationId="{2179D0FB-48BE-7C4E-A61E-D46FF802AFD7}"/>
          </ac:cxnSpMkLst>
        </pc:cxnChg>
      </pc:sldChg>
      <pc:sldChg chg="modSp add mod">
        <pc:chgData name="Carlos Guerrero Tomé" userId="efd7d1cb-5997-43f9-95f4-5e31d914ebbb" providerId="ADAL" clId="{54127A46-23CC-5D4B-A020-C86CD2172E7C}" dt="2020-09-14T15:29:42.869" v="6044" actId="20577"/>
        <pc:sldMkLst>
          <pc:docMk/>
          <pc:sldMk cId="3754715352" sldId="570"/>
        </pc:sldMkLst>
        <pc:spChg chg="mod">
          <ac:chgData name="Carlos Guerrero Tomé" userId="efd7d1cb-5997-43f9-95f4-5e31d914ebbb" providerId="ADAL" clId="{54127A46-23CC-5D4B-A020-C86CD2172E7C}" dt="2020-09-14T15:29:42.869" v="6044" actId="20577"/>
          <ac:spMkLst>
            <pc:docMk/>
            <pc:sldMk cId="3754715352" sldId="570"/>
            <ac:spMk id="2" creationId="{6112EEA8-D9BD-9343-B189-AB14CC5760B4}"/>
          </ac:spMkLst>
        </pc:spChg>
        <pc:spChg chg="mod">
          <ac:chgData name="Carlos Guerrero Tomé" userId="efd7d1cb-5997-43f9-95f4-5e31d914ebbb" providerId="ADAL" clId="{54127A46-23CC-5D4B-A020-C86CD2172E7C}" dt="2020-09-14T11:24:28.798" v="4625" actId="20577"/>
          <ac:spMkLst>
            <pc:docMk/>
            <pc:sldMk cId="3754715352" sldId="570"/>
            <ac:spMk id="3" creationId="{FAD9E215-04DA-9C48-9065-899DC0B50CB3}"/>
          </ac:spMkLst>
        </pc:spChg>
      </pc:sldChg>
      <pc:sldChg chg="addSp delSp modSp add mod">
        <pc:chgData name="Carlos Guerrero Tomé" userId="efd7d1cb-5997-43f9-95f4-5e31d914ebbb" providerId="ADAL" clId="{54127A46-23CC-5D4B-A020-C86CD2172E7C}" dt="2020-09-14T13:48:35.544" v="5583" actId="20577"/>
        <pc:sldMkLst>
          <pc:docMk/>
          <pc:sldMk cId="3660446598" sldId="571"/>
        </pc:sldMkLst>
        <pc:spChg chg="mod">
          <ac:chgData name="Carlos Guerrero Tomé" userId="efd7d1cb-5997-43f9-95f4-5e31d914ebbb" providerId="ADAL" clId="{54127A46-23CC-5D4B-A020-C86CD2172E7C}" dt="2020-09-14T13:32:25.628" v="5490" actId="20577"/>
          <ac:spMkLst>
            <pc:docMk/>
            <pc:sldMk cId="3660446598" sldId="571"/>
            <ac:spMk id="2" creationId="{09E37F61-BB40-2547-B915-F5A56288B729}"/>
          </ac:spMkLst>
        </pc:spChg>
        <pc:spChg chg="mod">
          <ac:chgData name="Carlos Guerrero Tomé" userId="efd7d1cb-5997-43f9-95f4-5e31d914ebbb" providerId="ADAL" clId="{54127A46-23CC-5D4B-A020-C86CD2172E7C}" dt="2020-09-14T13:48:35.544" v="5583" actId="20577"/>
          <ac:spMkLst>
            <pc:docMk/>
            <pc:sldMk cId="3660446598" sldId="571"/>
            <ac:spMk id="3" creationId="{597B51B9-9C69-6E4E-8FCF-070DD82F15AA}"/>
          </ac:spMkLst>
        </pc:spChg>
        <pc:spChg chg="add mod">
          <ac:chgData name="Carlos Guerrero Tomé" userId="efd7d1cb-5997-43f9-95f4-5e31d914ebbb" providerId="ADAL" clId="{54127A46-23CC-5D4B-A020-C86CD2172E7C}" dt="2020-09-14T13:30:32.979" v="5449"/>
          <ac:spMkLst>
            <pc:docMk/>
            <pc:sldMk cId="3660446598" sldId="571"/>
            <ac:spMk id="4" creationId="{12AC19AC-E526-FC4E-895B-709FDDDBFA04}"/>
          </ac:spMkLst>
        </pc:spChg>
        <pc:spChg chg="add mod">
          <ac:chgData name="Carlos Guerrero Tomé" userId="efd7d1cb-5997-43f9-95f4-5e31d914ebbb" providerId="ADAL" clId="{54127A46-23CC-5D4B-A020-C86CD2172E7C}" dt="2020-09-14T13:30:32.979" v="5449"/>
          <ac:spMkLst>
            <pc:docMk/>
            <pc:sldMk cId="3660446598" sldId="571"/>
            <ac:spMk id="9" creationId="{B9E031A2-2611-3D49-B49C-2E8BF714B501}"/>
          </ac:spMkLst>
        </pc:spChg>
        <pc:spChg chg="add mod">
          <ac:chgData name="Carlos Guerrero Tomé" userId="efd7d1cb-5997-43f9-95f4-5e31d914ebbb" providerId="ADAL" clId="{54127A46-23CC-5D4B-A020-C86CD2172E7C}" dt="2020-09-14T13:30:32.979" v="5449"/>
          <ac:spMkLst>
            <pc:docMk/>
            <pc:sldMk cId="3660446598" sldId="571"/>
            <ac:spMk id="10" creationId="{0DF83A62-F901-4A4E-9AC7-6F89D4A6CAD5}"/>
          </ac:spMkLst>
        </pc:spChg>
        <pc:spChg chg="add mod">
          <ac:chgData name="Carlos Guerrero Tomé" userId="efd7d1cb-5997-43f9-95f4-5e31d914ebbb" providerId="ADAL" clId="{54127A46-23CC-5D4B-A020-C86CD2172E7C}" dt="2020-09-14T13:30:32.979" v="5449"/>
          <ac:spMkLst>
            <pc:docMk/>
            <pc:sldMk cId="3660446598" sldId="571"/>
            <ac:spMk id="11" creationId="{E38B77AF-DDE8-A443-97BD-4B5E33F0B7A0}"/>
          </ac:spMkLst>
        </pc:spChg>
        <pc:spChg chg="add mod">
          <ac:chgData name="Carlos Guerrero Tomé" userId="efd7d1cb-5997-43f9-95f4-5e31d914ebbb" providerId="ADAL" clId="{54127A46-23CC-5D4B-A020-C86CD2172E7C}" dt="2020-09-14T13:30:32.979" v="5449"/>
          <ac:spMkLst>
            <pc:docMk/>
            <pc:sldMk cId="3660446598" sldId="571"/>
            <ac:spMk id="14" creationId="{683092BD-F96C-6F48-964B-FED4E9F80D31}"/>
          </ac:spMkLst>
        </pc:spChg>
        <pc:spChg chg="add mod">
          <ac:chgData name="Carlos Guerrero Tomé" userId="efd7d1cb-5997-43f9-95f4-5e31d914ebbb" providerId="ADAL" clId="{54127A46-23CC-5D4B-A020-C86CD2172E7C}" dt="2020-09-14T13:30:32.979" v="5449"/>
          <ac:spMkLst>
            <pc:docMk/>
            <pc:sldMk cId="3660446598" sldId="571"/>
            <ac:spMk id="15" creationId="{17151371-5935-8F46-AFAF-DF18DCFB160B}"/>
          </ac:spMkLst>
        </pc:spChg>
        <pc:spChg chg="add mod">
          <ac:chgData name="Carlos Guerrero Tomé" userId="efd7d1cb-5997-43f9-95f4-5e31d914ebbb" providerId="ADAL" clId="{54127A46-23CC-5D4B-A020-C86CD2172E7C}" dt="2020-09-14T13:30:32.979" v="5449"/>
          <ac:spMkLst>
            <pc:docMk/>
            <pc:sldMk cId="3660446598" sldId="571"/>
            <ac:spMk id="16" creationId="{B4872136-BD73-9D4C-9BAA-0383909510D3}"/>
          </ac:spMkLst>
        </pc:spChg>
        <pc:spChg chg="add mod">
          <ac:chgData name="Carlos Guerrero Tomé" userId="efd7d1cb-5997-43f9-95f4-5e31d914ebbb" providerId="ADAL" clId="{54127A46-23CC-5D4B-A020-C86CD2172E7C}" dt="2020-09-14T13:31:54.281" v="5474" actId="1076"/>
          <ac:spMkLst>
            <pc:docMk/>
            <pc:sldMk cId="3660446598" sldId="571"/>
            <ac:spMk id="23" creationId="{83607BC7-BF9E-2046-A3BA-8F2E05A7635B}"/>
          </ac:spMkLst>
        </pc:spChg>
        <pc:spChg chg="add del mod">
          <ac:chgData name="Carlos Guerrero Tomé" userId="efd7d1cb-5997-43f9-95f4-5e31d914ebbb" providerId="ADAL" clId="{54127A46-23CC-5D4B-A020-C86CD2172E7C}" dt="2020-09-14T13:43:35.131" v="5507" actId="478"/>
          <ac:spMkLst>
            <pc:docMk/>
            <pc:sldMk cId="3660446598" sldId="571"/>
            <ac:spMk id="27" creationId="{965CA8F5-C503-A949-A1F3-ABC2A90ABE52}"/>
          </ac:spMkLst>
        </pc:spChg>
        <pc:spChg chg="add del mod">
          <ac:chgData name="Carlos Guerrero Tomé" userId="efd7d1cb-5997-43f9-95f4-5e31d914ebbb" providerId="ADAL" clId="{54127A46-23CC-5D4B-A020-C86CD2172E7C}" dt="2020-09-14T13:43:35.131" v="5507" actId="478"/>
          <ac:spMkLst>
            <pc:docMk/>
            <pc:sldMk cId="3660446598" sldId="571"/>
            <ac:spMk id="30" creationId="{630448AC-1987-C442-9F3C-6552D161616E}"/>
          </ac:spMkLst>
        </pc:spChg>
        <pc:spChg chg="add mod">
          <ac:chgData name="Carlos Guerrero Tomé" userId="efd7d1cb-5997-43f9-95f4-5e31d914ebbb" providerId="ADAL" clId="{54127A46-23CC-5D4B-A020-C86CD2172E7C}" dt="2020-09-14T13:32:09.328" v="5485" actId="20577"/>
          <ac:spMkLst>
            <pc:docMk/>
            <pc:sldMk cId="3660446598" sldId="571"/>
            <ac:spMk id="41" creationId="{0E7FA759-9769-2942-8ADC-A74877D64AAD}"/>
          </ac:spMkLst>
        </pc:spChg>
        <pc:spChg chg="add mod">
          <ac:chgData name="Carlos Guerrero Tomé" userId="efd7d1cb-5997-43f9-95f4-5e31d914ebbb" providerId="ADAL" clId="{54127A46-23CC-5D4B-A020-C86CD2172E7C}" dt="2020-09-14T13:44:26.767" v="5511" actId="207"/>
          <ac:spMkLst>
            <pc:docMk/>
            <pc:sldMk cId="3660446598" sldId="571"/>
            <ac:spMk id="49" creationId="{07B4D85A-59FC-6146-99B9-D4CA479BB38C}"/>
          </ac:spMkLst>
        </pc:spChg>
        <pc:spChg chg="add mod">
          <ac:chgData name="Carlos Guerrero Tomé" userId="efd7d1cb-5997-43f9-95f4-5e31d914ebbb" providerId="ADAL" clId="{54127A46-23CC-5D4B-A020-C86CD2172E7C}" dt="2020-09-14T13:46:43.515" v="5554" actId="692"/>
          <ac:spMkLst>
            <pc:docMk/>
            <pc:sldMk cId="3660446598" sldId="571"/>
            <ac:spMk id="50" creationId="{F65895D5-255F-7F4B-891A-C416C80F6057}"/>
          </ac:spMkLst>
        </pc:spChg>
        <pc:spChg chg="add mod">
          <ac:chgData name="Carlos Guerrero Tomé" userId="efd7d1cb-5997-43f9-95f4-5e31d914ebbb" providerId="ADAL" clId="{54127A46-23CC-5D4B-A020-C86CD2172E7C}" dt="2020-09-14T13:46:49.788" v="5555" actId="692"/>
          <ac:spMkLst>
            <pc:docMk/>
            <pc:sldMk cId="3660446598" sldId="571"/>
            <ac:spMk id="51" creationId="{C16BDBF6-BBB4-AB4D-B44C-809BA0832D01}"/>
          </ac:spMkLst>
        </pc:spChg>
        <pc:spChg chg="add del mod">
          <ac:chgData name="Carlos Guerrero Tomé" userId="efd7d1cb-5997-43f9-95f4-5e31d914ebbb" providerId="ADAL" clId="{54127A46-23CC-5D4B-A020-C86CD2172E7C}" dt="2020-09-14T13:46:29.711" v="5551" actId="478"/>
          <ac:spMkLst>
            <pc:docMk/>
            <pc:sldMk cId="3660446598" sldId="571"/>
            <ac:spMk id="52" creationId="{E663E4E1-4B36-FD4C-92E9-CD62FD0D8157}"/>
          </ac:spMkLst>
        </pc:spChg>
        <pc:spChg chg="add mod">
          <ac:chgData name="Carlos Guerrero Tomé" userId="efd7d1cb-5997-43f9-95f4-5e31d914ebbb" providerId="ADAL" clId="{54127A46-23CC-5D4B-A020-C86CD2172E7C}" dt="2020-09-14T13:46:26.840" v="5550" actId="1076"/>
          <ac:spMkLst>
            <pc:docMk/>
            <pc:sldMk cId="3660446598" sldId="571"/>
            <ac:spMk id="53" creationId="{0C5DD6CE-9285-1F4F-89F9-B6456E4DA5C5}"/>
          </ac:spMkLst>
        </pc:spChg>
        <pc:spChg chg="add mod">
          <ac:chgData name="Carlos Guerrero Tomé" userId="efd7d1cb-5997-43f9-95f4-5e31d914ebbb" providerId="ADAL" clId="{54127A46-23CC-5D4B-A020-C86CD2172E7C}" dt="2020-09-14T13:46:37.561" v="5553" actId="1076"/>
          <ac:spMkLst>
            <pc:docMk/>
            <pc:sldMk cId="3660446598" sldId="571"/>
            <ac:spMk id="54" creationId="{67E42753-DDC4-9D44-8E79-B7947795770E}"/>
          </ac:spMkLst>
        </pc:spChg>
        <pc:graphicFrameChg chg="add del mod">
          <ac:chgData name="Carlos Guerrero Tomé" userId="efd7d1cb-5997-43f9-95f4-5e31d914ebbb" providerId="ADAL" clId="{54127A46-23CC-5D4B-A020-C86CD2172E7C}" dt="2020-09-14T13:43:30.161" v="5506" actId="478"/>
          <ac:graphicFrameMkLst>
            <pc:docMk/>
            <pc:sldMk cId="3660446598" sldId="571"/>
            <ac:graphicFrameMk id="25" creationId="{F29455D5-C8B5-8A48-8750-8DCD6B88060A}"/>
          </ac:graphicFrameMkLst>
        </pc:graphicFrameChg>
        <pc:graphicFrameChg chg="add mod">
          <ac:chgData name="Carlos Guerrero Tomé" userId="efd7d1cb-5997-43f9-95f4-5e31d914ebbb" providerId="ADAL" clId="{54127A46-23CC-5D4B-A020-C86CD2172E7C}" dt="2020-09-14T13:43:39.634" v="5508" actId="1076"/>
          <ac:graphicFrameMkLst>
            <pc:docMk/>
            <pc:sldMk cId="3660446598" sldId="571"/>
            <ac:graphicFrameMk id="47" creationId="{A42BC927-A88C-1A48-8EE3-A476F98D469F}"/>
          </ac:graphicFrameMkLst>
        </pc:graphicFrameChg>
        <pc:graphicFrameChg chg="add del mod">
          <ac:chgData name="Carlos Guerrero Tomé" userId="efd7d1cb-5997-43f9-95f4-5e31d914ebbb" providerId="ADAL" clId="{54127A46-23CC-5D4B-A020-C86CD2172E7C}" dt="2020-09-14T13:43:21.206" v="5504"/>
          <ac:graphicFrameMkLst>
            <pc:docMk/>
            <pc:sldMk cId="3660446598" sldId="571"/>
            <ac:graphicFrameMk id="48" creationId="{026E313A-9E11-384C-84FE-B00CA2FFDE5E}"/>
          </ac:graphicFrameMkLst>
        </pc:graphicFrameChg>
        <pc:picChg chg="add del mod">
          <ac:chgData name="Carlos Guerrero Tomé" userId="efd7d1cb-5997-43f9-95f4-5e31d914ebbb" providerId="ADAL" clId="{54127A46-23CC-5D4B-A020-C86CD2172E7C}" dt="2020-09-14T13:30:45.497" v="5452" actId="478"/>
          <ac:picMkLst>
            <pc:docMk/>
            <pc:sldMk cId="3660446598" sldId="571"/>
            <ac:picMk id="17" creationId="{1BD9A89A-8EEE-B94D-9F1B-0453C0CBE681}"/>
          </ac:picMkLst>
        </pc:picChg>
        <pc:picChg chg="add del mod">
          <ac:chgData name="Carlos Guerrero Tomé" userId="efd7d1cb-5997-43f9-95f4-5e31d914ebbb" providerId="ADAL" clId="{54127A46-23CC-5D4B-A020-C86CD2172E7C}" dt="2020-09-14T13:30:44.925" v="5451" actId="478"/>
          <ac:picMkLst>
            <pc:docMk/>
            <pc:sldMk cId="3660446598" sldId="571"/>
            <ac:picMk id="18" creationId="{F2DC7F72-A2DC-204A-B76A-7B0805EA4DCF}"/>
          </ac:picMkLst>
        </pc:picChg>
        <pc:picChg chg="add del mod">
          <ac:chgData name="Carlos Guerrero Tomé" userId="efd7d1cb-5997-43f9-95f4-5e31d914ebbb" providerId="ADAL" clId="{54127A46-23CC-5D4B-A020-C86CD2172E7C}" dt="2020-09-14T13:30:43.906" v="5450" actId="478"/>
          <ac:picMkLst>
            <pc:docMk/>
            <pc:sldMk cId="3660446598" sldId="571"/>
            <ac:picMk id="19" creationId="{6893C6ED-B821-D541-B7FB-0A0311CD0EB2}"/>
          </ac:picMkLst>
        </pc:picChg>
        <pc:cxnChg chg="add mod">
          <ac:chgData name="Carlos Guerrero Tomé" userId="efd7d1cb-5997-43f9-95f4-5e31d914ebbb" providerId="ADAL" clId="{54127A46-23CC-5D4B-A020-C86CD2172E7C}" dt="2020-09-14T13:31:43.538" v="5472" actId="14100"/>
          <ac:cxnSpMkLst>
            <pc:docMk/>
            <pc:sldMk cId="3660446598" sldId="571"/>
            <ac:cxnSpMk id="5" creationId="{D01D6E68-8ABC-EE43-9641-93027D3A7CB3}"/>
          </ac:cxnSpMkLst>
        </pc:cxnChg>
        <pc:cxnChg chg="add mod">
          <ac:chgData name="Carlos Guerrero Tomé" userId="efd7d1cb-5997-43f9-95f4-5e31d914ebbb" providerId="ADAL" clId="{54127A46-23CC-5D4B-A020-C86CD2172E7C}" dt="2020-09-14T13:31:48.365" v="5473" actId="14100"/>
          <ac:cxnSpMkLst>
            <pc:docMk/>
            <pc:sldMk cId="3660446598" sldId="571"/>
            <ac:cxnSpMk id="6" creationId="{3E27A6A7-4B5F-6D45-9D71-6DD4BBE79D46}"/>
          </ac:cxnSpMkLst>
        </pc:cxnChg>
        <pc:cxnChg chg="add mod">
          <ac:chgData name="Carlos Guerrero Tomé" userId="efd7d1cb-5997-43f9-95f4-5e31d914ebbb" providerId="ADAL" clId="{54127A46-23CC-5D4B-A020-C86CD2172E7C}" dt="2020-09-14T13:31:34.027" v="5470" actId="14100"/>
          <ac:cxnSpMkLst>
            <pc:docMk/>
            <pc:sldMk cId="3660446598" sldId="571"/>
            <ac:cxnSpMk id="7" creationId="{73D1E1E0-DCD3-9543-AD21-BCD2BF11B7F1}"/>
          </ac:cxnSpMkLst>
        </pc:cxnChg>
        <pc:cxnChg chg="add mod">
          <ac:chgData name="Carlos Guerrero Tomé" userId="efd7d1cb-5997-43f9-95f4-5e31d914ebbb" providerId="ADAL" clId="{54127A46-23CC-5D4B-A020-C86CD2172E7C}" dt="2020-09-14T13:31:39.296" v="5471" actId="14100"/>
          <ac:cxnSpMkLst>
            <pc:docMk/>
            <pc:sldMk cId="3660446598" sldId="571"/>
            <ac:cxnSpMk id="8" creationId="{61F0E321-DD75-6144-AAB6-23ED73AAE892}"/>
          </ac:cxnSpMkLst>
        </pc:cxnChg>
        <pc:cxnChg chg="add mod">
          <ac:chgData name="Carlos Guerrero Tomé" userId="efd7d1cb-5997-43f9-95f4-5e31d914ebbb" providerId="ADAL" clId="{54127A46-23CC-5D4B-A020-C86CD2172E7C}" dt="2020-09-14T13:30:32.979" v="5449"/>
          <ac:cxnSpMkLst>
            <pc:docMk/>
            <pc:sldMk cId="3660446598" sldId="571"/>
            <ac:cxnSpMk id="12" creationId="{0E5DC570-C700-1B49-91C5-89EB24DAE9D7}"/>
          </ac:cxnSpMkLst>
        </pc:cxnChg>
        <pc:cxnChg chg="add mod">
          <ac:chgData name="Carlos Guerrero Tomé" userId="efd7d1cb-5997-43f9-95f4-5e31d914ebbb" providerId="ADAL" clId="{54127A46-23CC-5D4B-A020-C86CD2172E7C}" dt="2020-09-14T13:30:32.979" v="5449"/>
          <ac:cxnSpMkLst>
            <pc:docMk/>
            <pc:sldMk cId="3660446598" sldId="571"/>
            <ac:cxnSpMk id="13" creationId="{77C8A555-3EF3-AC44-A2A8-8BB12BEFA3D1}"/>
          </ac:cxnSpMkLst>
        </pc:cxnChg>
        <pc:cxnChg chg="add mod">
          <ac:chgData name="Carlos Guerrero Tomé" userId="efd7d1cb-5997-43f9-95f4-5e31d914ebbb" providerId="ADAL" clId="{54127A46-23CC-5D4B-A020-C86CD2172E7C}" dt="2020-09-14T13:32:54.896" v="5495" actId="1076"/>
          <ac:cxnSpMkLst>
            <pc:docMk/>
            <pc:sldMk cId="3660446598" sldId="571"/>
            <ac:cxnSpMk id="20" creationId="{7E355150-8796-034B-AD60-A4319663B716}"/>
          </ac:cxnSpMkLst>
        </pc:cxnChg>
        <pc:cxnChg chg="add del mod">
          <ac:chgData name="Carlos Guerrero Tomé" userId="efd7d1cb-5997-43f9-95f4-5e31d914ebbb" providerId="ADAL" clId="{54127A46-23CC-5D4B-A020-C86CD2172E7C}" dt="2020-09-14T13:32:59.251" v="5496" actId="478"/>
          <ac:cxnSpMkLst>
            <pc:docMk/>
            <pc:sldMk cId="3660446598" sldId="571"/>
            <ac:cxnSpMk id="21" creationId="{7E6287AD-2495-AD49-9DB7-F31B22293339}"/>
          </ac:cxnSpMkLst>
        </pc:cxnChg>
        <pc:cxnChg chg="add del mod">
          <ac:chgData name="Carlos Guerrero Tomé" userId="efd7d1cb-5997-43f9-95f4-5e31d914ebbb" providerId="ADAL" clId="{54127A46-23CC-5D4B-A020-C86CD2172E7C}" dt="2020-09-14T13:31:15.458" v="5467" actId="478"/>
          <ac:cxnSpMkLst>
            <pc:docMk/>
            <pc:sldMk cId="3660446598" sldId="571"/>
            <ac:cxnSpMk id="22" creationId="{1A1179AF-66D6-E241-A4E0-4F994B905D1F}"/>
          </ac:cxnSpMkLst>
        </pc:cxnChg>
        <pc:cxnChg chg="add del mod">
          <ac:chgData name="Carlos Guerrero Tomé" userId="efd7d1cb-5997-43f9-95f4-5e31d914ebbb" providerId="ADAL" clId="{54127A46-23CC-5D4B-A020-C86CD2172E7C}" dt="2020-09-14T13:43:35.131" v="5507" actId="478"/>
          <ac:cxnSpMkLst>
            <pc:docMk/>
            <pc:sldMk cId="3660446598" sldId="571"/>
            <ac:cxnSpMk id="24" creationId="{05A87782-3521-8F43-BB2F-3C676F778899}"/>
          </ac:cxnSpMkLst>
        </pc:cxnChg>
        <pc:cxnChg chg="add del mod">
          <ac:chgData name="Carlos Guerrero Tomé" userId="efd7d1cb-5997-43f9-95f4-5e31d914ebbb" providerId="ADAL" clId="{54127A46-23CC-5D4B-A020-C86CD2172E7C}" dt="2020-09-14T13:43:35.131" v="5507" actId="478"/>
          <ac:cxnSpMkLst>
            <pc:docMk/>
            <pc:sldMk cId="3660446598" sldId="571"/>
            <ac:cxnSpMk id="26" creationId="{AA428942-0221-8B4E-9EA3-77D99F6299F3}"/>
          </ac:cxnSpMkLst>
        </pc:cxnChg>
        <pc:cxnChg chg="add del mod">
          <ac:chgData name="Carlos Guerrero Tomé" userId="efd7d1cb-5997-43f9-95f4-5e31d914ebbb" providerId="ADAL" clId="{54127A46-23CC-5D4B-A020-C86CD2172E7C}" dt="2020-09-14T13:43:35.131" v="5507" actId="478"/>
          <ac:cxnSpMkLst>
            <pc:docMk/>
            <pc:sldMk cId="3660446598" sldId="571"/>
            <ac:cxnSpMk id="28" creationId="{2D356C32-29CC-1D48-B88D-C4A6EEC3F069}"/>
          </ac:cxnSpMkLst>
        </pc:cxnChg>
        <pc:cxnChg chg="add del mod">
          <ac:chgData name="Carlos Guerrero Tomé" userId="efd7d1cb-5997-43f9-95f4-5e31d914ebbb" providerId="ADAL" clId="{54127A46-23CC-5D4B-A020-C86CD2172E7C}" dt="2020-09-14T13:43:35.131" v="5507" actId="478"/>
          <ac:cxnSpMkLst>
            <pc:docMk/>
            <pc:sldMk cId="3660446598" sldId="571"/>
            <ac:cxnSpMk id="29" creationId="{EBCC816E-E88B-BE40-B9E3-2BEDD0710631}"/>
          </ac:cxnSpMkLst>
        </pc:cxnChg>
        <pc:cxnChg chg="add mod">
          <ac:chgData name="Carlos Guerrero Tomé" userId="efd7d1cb-5997-43f9-95f4-5e31d914ebbb" providerId="ADAL" clId="{54127A46-23CC-5D4B-A020-C86CD2172E7C}" dt="2020-09-14T13:32:50.037" v="5494" actId="14100"/>
          <ac:cxnSpMkLst>
            <pc:docMk/>
            <pc:sldMk cId="3660446598" sldId="571"/>
            <ac:cxnSpMk id="31" creationId="{64C90683-2BE2-854F-9E1D-CF67357E4776}"/>
          </ac:cxnSpMkLst>
        </pc:cxnChg>
        <pc:cxnChg chg="add del mod">
          <ac:chgData name="Carlos Guerrero Tomé" userId="efd7d1cb-5997-43f9-95f4-5e31d914ebbb" providerId="ADAL" clId="{54127A46-23CC-5D4B-A020-C86CD2172E7C}" dt="2020-09-14T13:32:59.251" v="5496" actId="478"/>
          <ac:cxnSpMkLst>
            <pc:docMk/>
            <pc:sldMk cId="3660446598" sldId="571"/>
            <ac:cxnSpMk id="34" creationId="{EDD6C747-BF96-DE44-A753-F84DCEFABBDB}"/>
          </ac:cxnSpMkLst>
        </pc:cxnChg>
        <pc:cxnChg chg="add del mod">
          <ac:chgData name="Carlos Guerrero Tomé" userId="efd7d1cb-5997-43f9-95f4-5e31d914ebbb" providerId="ADAL" clId="{54127A46-23CC-5D4B-A020-C86CD2172E7C}" dt="2020-09-14T13:32:59.251" v="5496" actId="478"/>
          <ac:cxnSpMkLst>
            <pc:docMk/>
            <pc:sldMk cId="3660446598" sldId="571"/>
            <ac:cxnSpMk id="35" creationId="{3B78B2EF-06A9-B94F-AFA4-4BF600C6D86D}"/>
          </ac:cxnSpMkLst>
        </pc:cxnChg>
        <pc:cxnChg chg="add del mod">
          <ac:chgData name="Carlos Guerrero Tomé" userId="efd7d1cb-5997-43f9-95f4-5e31d914ebbb" providerId="ADAL" clId="{54127A46-23CC-5D4B-A020-C86CD2172E7C}" dt="2020-09-14T13:32:59.251" v="5496" actId="478"/>
          <ac:cxnSpMkLst>
            <pc:docMk/>
            <pc:sldMk cId="3660446598" sldId="571"/>
            <ac:cxnSpMk id="36" creationId="{508392CD-9332-3546-8AB9-1507E2E2C047}"/>
          </ac:cxnSpMkLst>
        </pc:cxnChg>
        <pc:cxnChg chg="add mod">
          <ac:chgData name="Carlos Guerrero Tomé" userId="efd7d1cb-5997-43f9-95f4-5e31d914ebbb" providerId="ADAL" clId="{54127A46-23CC-5D4B-A020-C86CD2172E7C}" dt="2020-09-14T13:33:10.693" v="5498" actId="1076"/>
          <ac:cxnSpMkLst>
            <pc:docMk/>
            <pc:sldMk cId="3660446598" sldId="571"/>
            <ac:cxnSpMk id="43" creationId="{C04F6907-E283-3C42-A8DA-E982A2DF784B}"/>
          </ac:cxnSpMkLst>
        </pc:cxnChg>
        <pc:cxnChg chg="add mod">
          <ac:chgData name="Carlos Guerrero Tomé" userId="efd7d1cb-5997-43f9-95f4-5e31d914ebbb" providerId="ADAL" clId="{54127A46-23CC-5D4B-A020-C86CD2172E7C}" dt="2020-09-14T13:33:10.693" v="5498" actId="1076"/>
          <ac:cxnSpMkLst>
            <pc:docMk/>
            <pc:sldMk cId="3660446598" sldId="571"/>
            <ac:cxnSpMk id="44" creationId="{F225946A-DB82-6F4D-B4FA-0BBA2AF3A775}"/>
          </ac:cxnSpMkLst>
        </pc:cxnChg>
        <pc:cxnChg chg="add mod">
          <ac:chgData name="Carlos Guerrero Tomé" userId="efd7d1cb-5997-43f9-95f4-5e31d914ebbb" providerId="ADAL" clId="{54127A46-23CC-5D4B-A020-C86CD2172E7C}" dt="2020-09-14T13:33:16.228" v="5500" actId="1076"/>
          <ac:cxnSpMkLst>
            <pc:docMk/>
            <pc:sldMk cId="3660446598" sldId="571"/>
            <ac:cxnSpMk id="45" creationId="{53FE5B71-6306-D14F-8195-4F47501AD195}"/>
          </ac:cxnSpMkLst>
        </pc:cxnChg>
        <pc:cxnChg chg="add mod">
          <ac:chgData name="Carlos Guerrero Tomé" userId="efd7d1cb-5997-43f9-95f4-5e31d914ebbb" providerId="ADAL" clId="{54127A46-23CC-5D4B-A020-C86CD2172E7C}" dt="2020-09-14T13:33:16.228" v="5500" actId="1076"/>
          <ac:cxnSpMkLst>
            <pc:docMk/>
            <pc:sldMk cId="3660446598" sldId="571"/>
            <ac:cxnSpMk id="46" creationId="{E2A23CE5-7D3C-4642-9E26-99409B52CD6B}"/>
          </ac:cxnSpMkLst>
        </pc:cxnChg>
        <pc:cxnChg chg="add mod">
          <ac:chgData name="Carlos Guerrero Tomé" userId="efd7d1cb-5997-43f9-95f4-5e31d914ebbb" providerId="ADAL" clId="{54127A46-23CC-5D4B-A020-C86CD2172E7C}" dt="2020-09-14T13:47:16.295" v="5560" actId="14100"/>
          <ac:cxnSpMkLst>
            <pc:docMk/>
            <pc:sldMk cId="3660446598" sldId="571"/>
            <ac:cxnSpMk id="56" creationId="{B8B5E586-46F4-864F-AF32-F8457FDB9FB3}"/>
          </ac:cxnSpMkLst>
        </pc:cxnChg>
        <pc:cxnChg chg="add mod">
          <ac:chgData name="Carlos Guerrero Tomé" userId="efd7d1cb-5997-43f9-95f4-5e31d914ebbb" providerId="ADAL" clId="{54127A46-23CC-5D4B-A020-C86CD2172E7C}" dt="2020-09-14T13:47:26.173" v="5563" actId="14100"/>
          <ac:cxnSpMkLst>
            <pc:docMk/>
            <pc:sldMk cId="3660446598" sldId="571"/>
            <ac:cxnSpMk id="59" creationId="{4BD28D42-E3C6-234B-A8F1-3559F05FD558}"/>
          </ac:cxnSpMkLst>
        </pc:cxnChg>
        <pc:cxnChg chg="add mod">
          <ac:chgData name="Carlos Guerrero Tomé" userId="efd7d1cb-5997-43f9-95f4-5e31d914ebbb" providerId="ADAL" clId="{54127A46-23CC-5D4B-A020-C86CD2172E7C}" dt="2020-09-14T13:47:37.502" v="5566" actId="14100"/>
          <ac:cxnSpMkLst>
            <pc:docMk/>
            <pc:sldMk cId="3660446598" sldId="571"/>
            <ac:cxnSpMk id="62" creationId="{D89CBDF4-5657-5440-80AE-42EA0FFFC87A}"/>
          </ac:cxnSpMkLst>
        </pc:cxnChg>
        <pc:cxnChg chg="add mod">
          <ac:chgData name="Carlos Guerrero Tomé" userId="efd7d1cb-5997-43f9-95f4-5e31d914ebbb" providerId="ADAL" clId="{54127A46-23CC-5D4B-A020-C86CD2172E7C}" dt="2020-09-14T13:47:44.837" v="5569" actId="14100"/>
          <ac:cxnSpMkLst>
            <pc:docMk/>
            <pc:sldMk cId="3660446598" sldId="571"/>
            <ac:cxnSpMk id="65" creationId="{31AB40A5-A647-5045-A0BA-743E79D0D965}"/>
          </ac:cxnSpMkLst>
        </pc:cxnChg>
      </pc:sldChg>
      <pc:sldChg chg="addSp delSp modSp add mod">
        <pc:chgData name="Carlos Guerrero Tomé" userId="efd7d1cb-5997-43f9-95f4-5e31d914ebbb" providerId="ADAL" clId="{54127A46-23CC-5D4B-A020-C86CD2172E7C}" dt="2020-09-14T13:21:44.229" v="5420" actId="1076"/>
        <pc:sldMkLst>
          <pc:docMk/>
          <pc:sldMk cId="1495591586" sldId="572"/>
        </pc:sldMkLst>
        <pc:spChg chg="mod">
          <ac:chgData name="Carlos Guerrero Tomé" userId="efd7d1cb-5997-43f9-95f4-5e31d914ebbb" providerId="ADAL" clId="{54127A46-23CC-5D4B-A020-C86CD2172E7C}" dt="2020-09-14T13:21:29.844" v="5419" actId="1076"/>
          <ac:spMkLst>
            <pc:docMk/>
            <pc:sldMk cId="1495591586" sldId="572"/>
            <ac:spMk id="2" creationId="{09E37F61-BB40-2547-B915-F5A56288B729}"/>
          </ac:spMkLst>
        </pc:spChg>
        <pc:spChg chg="mod">
          <ac:chgData name="Carlos Guerrero Tomé" userId="efd7d1cb-5997-43f9-95f4-5e31d914ebbb" providerId="ADAL" clId="{54127A46-23CC-5D4B-A020-C86CD2172E7C}" dt="2020-09-14T13:20:55.137" v="5412" actId="1076"/>
          <ac:spMkLst>
            <pc:docMk/>
            <pc:sldMk cId="1495591586" sldId="572"/>
            <ac:spMk id="3" creationId="{597B51B9-9C69-6E4E-8FCF-070DD82F15AA}"/>
          </ac:spMkLst>
        </pc:spChg>
        <pc:spChg chg="add del mod">
          <ac:chgData name="Carlos Guerrero Tomé" userId="efd7d1cb-5997-43f9-95f4-5e31d914ebbb" providerId="ADAL" clId="{54127A46-23CC-5D4B-A020-C86CD2172E7C}" dt="2020-09-14T13:17:13.060" v="5266" actId="478"/>
          <ac:spMkLst>
            <pc:docMk/>
            <pc:sldMk cId="1495591586" sldId="572"/>
            <ac:spMk id="5" creationId="{81D20657-24BF-7B4C-ADCD-18B1C0E83BF5}"/>
          </ac:spMkLst>
        </pc:spChg>
        <pc:spChg chg="add mod">
          <ac:chgData name="Carlos Guerrero Tomé" userId="efd7d1cb-5997-43f9-95f4-5e31d914ebbb" providerId="ADAL" clId="{54127A46-23CC-5D4B-A020-C86CD2172E7C}" dt="2020-09-14T13:21:07.070" v="5413" actId="1076"/>
          <ac:spMkLst>
            <pc:docMk/>
            <pc:sldMk cId="1495591586" sldId="572"/>
            <ac:spMk id="6" creationId="{CAAB3649-015E-9B41-AB04-B01C41FA8B03}"/>
          </ac:spMkLst>
        </pc:spChg>
        <pc:spChg chg="add mod">
          <ac:chgData name="Carlos Guerrero Tomé" userId="efd7d1cb-5997-43f9-95f4-5e31d914ebbb" providerId="ADAL" clId="{54127A46-23CC-5D4B-A020-C86CD2172E7C}" dt="2020-09-14T13:21:07.070" v="5413" actId="1076"/>
          <ac:spMkLst>
            <pc:docMk/>
            <pc:sldMk cId="1495591586" sldId="572"/>
            <ac:spMk id="11" creationId="{812B9B5D-35DF-2E4F-8E57-740FBFDB6606}"/>
          </ac:spMkLst>
        </pc:spChg>
        <pc:spChg chg="add mod">
          <ac:chgData name="Carlos Guerrero Tomé" userId="efd7d1cb-5997-43f9-95f4-5e31d914ebbb" providerId="ADAL" clId="{54127A46-23CC-5D4B-A020-C86CD2172E7C}" dt="2020-09-14T13:21:07.070" v="5413" actId="1076"/>
          <ac:spMkLst>
            <pc:docMk/>
            <pc:sldMk cId="1495591586" sldId="572"/>
            <ac:spMk id="12" creationId="{75674A0F-CCBB-3140-B2FC-7F5BF4EF4443}"/>
          </ac:spMkLst>
        </pc:spChg>
        <pc:spChg chg="add mod">
          <ac:chgData name="Carlos Guerrero Tomé" userId="efd7d1cb-5997-43f9-95f4-5e31d914ebbb" providerId="ADAL" clId="{54127A46-23CC-5D4B-A020-C86CD2172E7C}" dt="2020-09-14T13:21:07.070" v="5413" actId="1076"/>
          <ac:spMkLst>
            <pc:docMk/>
            <pc:sldMk cId="1495591586" sldId="572"/>
            <ac:spMk id="13" creationId="{13F2AE67-57A4-7A40-8623-4F69E81570CC}"/>
          </ac:spMkLst>
        </pc:spChg>
        <pc:spChg chg="add mod">
          <ac:chgData name="Carlos Guerrero Tomé" userId="efd7d1cb-5997-43f9-95f4-5e31d914ebbb" providerId="ADAL" clId="{54127A46-23CC-5D4B-A020-C86CD2172E7C}" dt="2020-09-14T13:21:07.070" v="5413" actId="1076"/>
          <ac:spMkLst>
            <pc:docMk/>
            <pc:sldMk cId="1495591586" sldId="572"/>
            <ac:spMk id="16" creationId="{D4EE595B-9834-4F44-B0A1-E5774E95D51A}"/>
          </ac:spMkLst>
        </pc:spChg>
        <pc:spChg chg="add mod">
          <ac:chgData name="Carlos Guerrero Tomé" userId="efd7d1cb-5997-43f9-95f4-5e31d914ebbb" providerId="ADAL" clId="{54127A46-23CC-5D4B-A020-C86CD2172E7C}" dt="2020-09-14T13:21:07.070" v="5413" actId="1076"/>
          <ac:spMkLst>
            <pc:docMk/>
            <pc:sldMk cId="1495591586" sldId="572"/>
            <ac:spMk id="17" creationId="{D063552F-0FD4-7841-B3C4-9E44D31DB509}"/>
          </ac:spMkLst>
        </pc:spChg>
        <pc:spChg chg="add mod">
          <ac:chgData name="Carlos Guerrero Tomé" userId="efd7d1cb-5997-43f9-95f4-5e31d914ebbb" providerId="ADAL" clId="{54127A46-23CC-5D4B-A020-C86CD2172E7C}" dt="2020-09-14T13:21:07.070" v="5413" actId="1076"/>
          <ac:spMkLst>
            <pc:docMk/>
            <pc:sldMk cId="1495591586" sldId="572"/>
            <ac:spMk id="18" creationId="{7DA71897-3BB0-DA4E-93DE-743A096415CC}"/>
          </ac:spMkLst>
        </pc:spChg>
        <pc:spChg chg="add mod">
          <ac:chgData name="Carlos Guerrero Tomé" userId="efd7d1cb-5997-43f9-95f4-5e31d914ebbb" providerId="ADAL" clId="{54127A46-23CC-5D4B-A020-C86CD2172E7C}" dt="2020-09-14T13:21:07.070" v="5413" actId="1076"/>
          <ac:spMkLst>
            <pc:docMk/>
            <pc:sldMk cId="1495591586" sldId="572"/>
            <ac:spMk id="30" creationId="{2B8DAA79-D349-D546-9C60-595A235DA009}"/>
          </ac:spMkLst>
        </pc:spChg>
        <pc:spChg chg="add mod">
          <ac:chgData name="Carlos Guerrero Tomé" userId="efd7d1cb-5997-43f9-95f4-5e31d914ebbb" providerId="ADAL" clId="{54127A46-23CC-5D4B-A020-C86CD2172E7C}" dt="2020-09-14T13:21:44.229" v="5420" actId="1076"/>
          <ac:spMkLst>
            <pc:docMk/>
            <pc:sldMk cId="1495591586" sldId="572"/>
            <ac:spMk id="34" creationId="{FA5ACE80-8CD2-6446-95CE-6C66333EA6CC}"/>
          </ac:spMkLst>
        </pc:spChg>
        <pc:spChg chg="add mod">
          <ac:chgData name="Carlos Guerrero Tomé" userId="efd7d1cb-5997-43f9-95f4-5e31d914ebbb" providerId="ADAL" clId="{54127A46-23CC-5D4B-A020-C86CD2172E7C}" dt="2020-09-14T13:21:44.229" v="5420" actId="1076"/>
          <ac:spMkLst>
            <pc:docMk/>
            <pc:sldMk cId="1495591586" sldId="572"/>
            <ac:spMk id="37" creationId="{96C954A8-0FB1-5648-95EC-78F36FDF5D68}"/>
          </ac:spMkLst>
        </pc:spChg>
        <pc:graphicFrameChg chg="add mod">
          <ac:chgData name="Carlos Guerrero Tomé" userId="efd7d1cb-5997-43f9-95f4-5e31d914ebbb" providerId="ADAL" clId="{54127A46-23CC-5D4B-A020-C86CD2172E7C}" dt="2020-09-14T13:21:44.229" v="5420" actId="1076"/>
          <ac:graphicFrameMkLst>
            <pc:docMk/>
            <pc:sldMk cId="1495591586" sldId="572"/>
            <ac:graphicFrameMk id="32" creationId="{4050E884-D954-C943-8B5C-C647B210AF9E}"/>
          </ac:graphicFrameMkLst>
        </pc:graphicFrameChg>
        <pc:picChg chg="add mod">
          <ac:chgData name="Carlos Guerrero Tomé" userId="efd7d1cb-5997-43f9-95f4-5e31d914ebbb" providerId="ADAL" clId="{54127A46-23CC-5D4B-A020-C86CD2172E7C}" dt="2020-09-14T13:21:07.070" v="5413" actId="1076"/>
          <ac:picMkLst>
            <pc:docMk/>
            <pc:sldMk cId="1495591586" sldId="572"/>
            <ac:picMk id="23" creationId="{78705040-990A-C849-A10D-0016BC1F745A}"/>
          </ac:picMkLst>
        </pc:picChg>
        <pc:picChg chg="add mod">
          <ac:chgData name="Carlos Guerrero Tomé" userId="efd7d1cb-5997-43f9-95f4-5e31d914ebbb" providerId="ADAL" clId="{54127A46-23CC-5D4B-A020-C86CD2172E7C}" dt="2020-09-14T13:21:07.070" v="5413" actId="1076"/>
          <ac:picMkLst>
            <pc:docMk/>
            <pc:sldMk cId="1495591586" sldId="572"/>
            <ac:picMk id="24" creationId="{0C075B43-AC27-A04A-B8CF-08B003E3FA8F}"/>
          </ac:picMkLst>
        </pc:picChg>
        <pc:picChg chg="add mod">
          <ac:chgData name="Carlos Guerrero Tomé" userId="efd7d1cb-5997-43f9-95f4-5e31d914ebbb" providerId="ADAL" clId="{54127A46-23CC-5D4B-A020-C86CD2172E7C}" dt="2020-09-14T13:21:07.070" v="5413" actId="1076"/>
          <ac:picMkLst>
            <pc:docMk/>
            <pc:sldMk cId="1495591586" sldId="572"/>
            <ac:picMk id="25" creationId="{1391A727-FB97-4E47-9B76-1F35F9DD7F94}"/>
          </ac:picMkLst>
        </pc:picChg>
        <pc:cxnChg chg="add del mod">
          <ac:chgData name="Carlos Guerrero Tomé" userId="efd7d1cb-5997-43f9-95f4-5e31d914ebbb" providerId="ADAL" clId="{54127A46-23CC-5D4B-A020-C86CD2172E7C}" dt="2020-09-14T13:17:10.913" v="5265" actId="478"/>
          <ac:cxnSpMkLst>
            <pc:docMk/>
            <pc:sldMk cId="1495591586" sldId="572"/>
            <ac:cxnSpMk id="4" creationId="{3C82C0F2-F330-F64D-8056-5C2891319D22}"/>
          </ac:cxnSpMkLst>
        </pc:cxnChg>
        <pc:cxnChg chg="add mod">
          <ac:chgData name="Carlos Guerrero Tomé" userId="efd7d1cb-5997-43f9-95f4-5e31d914ebbb" providerId="ADAL" clId="{54127A46-23CC-5D4B-A020-C86CD2172E7C}" dt="2020-09-14T13:21:07.070" v="5413" actId="1076"/>
          <ac:cxnSpMkLst>
            <pc:docMk/>
            <pc:sldMk cId="1495591586" sldId="572"/>
            <ac:cxnSpMk id="7" creationId="{61E225EC-EBD7-C441-9653-6FBDF7D19A31}"/>
          </ac:cxnSpMkLst>
        </pc:cxnChg>
        <pc:cxnChg chg="add mod">
          <ac:chgData name="Carlos Guerrero Tomé" userId="efd7d1cb-5997-43f9-95f4-5e31d914ebbb" providerId="ADAL" clId="{54127A46-23CC-5D4B-A020-C86CD2172E7C}" dt="2020-09-14T13:21:07.070" v="5413" actId="1076"/>
          <ac:cxnSpMkLst>
            <pc:docMk/>
            <pc:sldMk cId="1495591586" sldId="572"/>
            <ac:cxnSpMk id="8" creationId="{551E5C99-4188-6649-B1E7-A3CB28114BC6}"/>
          </ac:cxnSpMkLst>
        </pc:cxnChg>
        <pc:cxnChg chg="add mod">
          <ac:chgData name="Carlos Guerrero Tomé" userId="efd7d1cb-5997-43f9-95f4-5e31d914ebbb" providerId="ADAL" clId="{54127A46-23CC-5D4B-A020-C86CD2172E7C}" dt="2020-09-14T13:21:07.070" v="5413" actId="1076"/>
          <ac:cxnSpMkLst>
            <pc:docMk/>
            <pc:sldMk cId="1495591586" sldId="572"/>
            <ac:cxnSpMk id="9" creationId="{D00B24BC-B530-BE45-BB5A-CEB59EA31AB6}"/>
          </ac:cxnSpMkLst>
        </pc:cxnChg>
        <pc:cxnChg chg="add mod">
          <ac:chgData name="Carlos Guerrero Tomé" userId="efd7d1cb-5997-43f9-95f4-5e31d914ebbb" providerId="ADAL" clId="{54127A46-23CC-5D4B-A020-C86CD2172E7C}" dt="2020-09-14T13:21:07.070" v="5413" actId="1076"/>
          <ac:cxnSpMkLst>
            <pc:docMk/>
            <pc:sldMk cId="1495591586" sldId="572"/>
            <ac:cxnSpMk id="10" creationId="{338C9237-AD14-5D41-B05B-43BC598F44A9}"/>
          </ac:cxnSpMkLst>
        </pc:cxnChg>
        <pc:cxnChg chg="add mod">
          <ac:chgData name="Carlos Guerrero Tomé" userId="efd7d1cb-5997-43f9-95f4-5e31d914ebbb" providerId="ADAL" clId="{54127A46-23CC-5D4B-A020-C86CD2172E7C}" dt="2020-09-14T13:21:07.070" v="5413" actId="1076"/>
          <ac:cxnSpMkLst>
            <pc:docMk/>
            <pc:sldMk cId="1495591586" sldId="572"/>
            <ac:cxnSpMk id="14" creationId="{70AE5C7A-CD6E-244D-817D-EBE17DD352E7}"/>
          </ac:cxnSpMkLst>
        </pc:cxnChg>
        <pc:cxnChg chg="add mod">
          <ac:chgData name="Carlos Guerrero Tomé" userId="efd7d1cb-5997-43f9-95f4-5e31d914ebbb" providerId="ADAL" clId="{54127A46-23CC-5D4B-A020-C86CD2172E7C}" dt="2020-09-14T13:21:07.070" v="5413" actId="1076"/>
          <ac:cxnSpMkLst>
            <pc:docMk/>
            <pc:sldMk cId="1495591586" sldId="572"/>
            <ac:cxnSpMk id="15" creationId="{10817FE0-E4D7-0949-BC9C-06D172928257}"/>
          </ac:cxnSpMkLst>
        </pc:cxnChg>
        <pc:cxnChg chg="add mod">
          <ac:chgData name="Carlos Guerrero Tomé" userId="efd7d1cb-5997-43f9-95f4-5e31d914ebbb" providerId="ADAL" clId="{54127A46-23CC-5D4B-A020-C86CD2172E7C}" dt="2020-09-14T13:21:07.070" v="5413" actId="1076"/>
          <ac:cxnSpMkLst>
            <pc:docMk/>
            <pc:sldMk cId="1495591586" sldId="572"/>
            <ac:cxnSpMk id="26" creationId="{BBA33800-A70B-F243-A82C-4AAA4CE1368E}"/>
          </ac:cxnSpMkLst>
        </pc:cxnChg>
        <pc:cxnChg chg="add mod">
          <ac:chgData name="Carlos Guerrero Tomé" userId="efd7d1cb-5997-43f9-95f4-5e31d914ebbb" providerId="ADAL" clId="{54127A46-23CC-5D4B-A020-C86CD2172E7C}" dt="2020-09-14T13:21:07.070" v="5413" actId="1076"/>
          <ac:cxnSpMkLst>
            <pc:docMk/>
            <pc:sldMk cId="1495591586" sldId="572"/>
            <ac:cxnSpMk id="28" creationId="{B8502018-FF57-0C42-BE5F-189C4424FCE8}"/>
          </ac:cxnSpMkLst>
        </pc:cxnChg>
        <pc:cxnChg chg="add mod">
          <ac:chgData name="Carlos Guerrero Tomé" userId="efd7d1cb-5997-43f9-95f4-5e31d914ebbb" providerId="ADAL" clId="{54127A46-23CC-5D4B-A020-C86CD2172E7C}" dt="2020-09-14T13:21:07.070" v="5413" actId="1076"/>
          <ac:cxnSpMkLst>
            <pc:docMk/>
            <pc:sldMk cId="1495591586" sldId="572"/>
            <ac:cxnSpMk id="29" creationId="{8373D627-8D9E-9A45-9E91-B997D5F8C6AA}"/>
          </ac:cxnSpMkLst>
        </pc:cxnChg>
        <pc:cxnChg chg="add mod">
          <ac:chgData name="Carlos Guerrero Tomé" userId="efd7d1cb-5997-43f9-95f4-5e31d914ebbb" providerId="ADAL" clId="{54127A46-23CC-5D4B-A020-C86CD2172E7C}" dt="2020-09-14T13:21:44.229" v="5420" actId="1076"/>
          <ac:cxnSpMkLst>
            <pc:docMk/>
            <pc:sldMk cId="1495591586" sldId="572"/>
            <ac:cxnSpMk id="31" creationId="{C1BB0231-1D33-914A-8454-108616AC5153}"/>
          </ac:cxnSpMkLst>
        </pc:cxnChg>
        <pc:cxnChg chg="add mod">
          <ac:chgData name="Carlos Guerrero Tomé" userId="efd7d1cb-5997-43f9-95f4-5e31d914ebbb" providerId="ADAL" clId="{54127A46-23CC-5D4B-A020-C86CD2172E7C}" dt="2020-09-14T13:21:44.229" v="5420" actId="1076"/>
          <ac:cxnSpMkLst>
            <pc:docMk/>
            <pc:sldMk cId="1495591586" sldId="572"/>
            <ac:cxnSpMk id="33" creationId="{E067F4F6-7EE0-324F-8043-C807A615E1F4}"/>
          </ac:cxnSpMkLst>
        </pc:cxnChg>
        <pc:cxnChg chg="add mod">
          <ac:chgData name="Carlos Guerrero Tomé" userId="efd7d1cb-5997-43f9-95f4-5e31d914ebbb" providerId="ADAL" clId="{54127A46-23CC-5D4B-A020-C86CD2172E7C}" dt="2020-09-14T13:21:44.229" v="5420" actId="1076"/>
          <ac:cxnSpMkLst>
            <pc:docMk/>
            <pc:sldMk cId="1495591586" sldId="572"/>
            <ac:cxnSpMk id="35" creationId="{A6B1F053-590D-2642-97F7-46FC9B1416B7}"/>
          </ac:cxnSpMkLst>
        </pc:cxnChg>
        <pc:cxnChg chg="add mod">
          <ac:chgData name="Carlos Guerrero Tomé" userId="efd7d1cb-5997-43f9-95f4-5e31d914ebbb" providerId="ADAL" clId="{54127A46-23CC-5D4B-A020-C86CD2172E7C}" dt="2020-09-14T13:21:44.229" v="5420" actId="1076"/>
          <ac:cxnSpMkLst>
            <pc:docMk/>
            <pc:sldMk cId="1495591586" sldId="572"/>
            <ac:cxnSpMk id="36" creationId="{B231728A-29AE-6E4B-AF32-7A7E82F6AA13}"/>
          </ac:cxnSpMkLst>
        </pc:cxnChg>
      </pc:sldChg>
      <pc:sldChg chg="delSp add mod">
        <pc:chgData name="Carlos Guerrero Tomé" userId="efd7d1cb-5997-43f9-95f4-5e31d914ebbb" providerId="ADAL" clId="{54127A46-23CC-5D4B-A020-C86CD2172E7C}" dt="2020-09-14T13:45:25.631" v="5540" actId="478"/>
        <pc:sldMkLst>
          <pc:docMk/>
          <pc:sldMk cId="1816752697" sldId="573"/>
        </pc:sldMkLst>
        <pc:graphicFrameChg chg="del">
          <ac:chgData name="Carlos Guerrero Tomé" userId="efd7d1cb-5997-43f9-95f4-5e31d914ebbb" providerId="ADAL" clId="{54127A46-23CC-5D4B-A020-C86CD2172E7C}" dt="2020-09-14T13:45:25.631" v="5540" actId="478"/>
          <ac:graphicFrameMkLst>
            <pc:docMk/>
            <pc:sldMk cId="1816752697" sldId="573"/>
            <ac:graphicFrameMk id="47" creationId="{A42BC927-A88C-1A48-8EE3-A476F98D469F}"/>
          </ac:graphicFrameMkLst>
        </pc:graphicFrameChg>
      </pc:sldChg>
      <pc:sldChg chg="modSp add mod">
        <pc:chgData name="Carlos Guerrero Tomé" userId="efd7d1cb-5997-43f9-95f4-5e31d914ebbb" providerId="ADAL" clId="{54127A46-23CC-5D4B-A020-C86CD2172E7C}" dt="2020-09-14T14:05:45.447" v="5674" actId="207"/>
        <pc:sldMkLst>
          <pc:docMk/>
          <pc:sldMk cId="1263346494" sldId="574"/>
        </pc:sldMkLst>
        <pc:spChg chg="mod">
          <ac:chgData name="Carlos Guerrero Tomé" userId="efd7d1cb-5997-43f9-95f4-5e31d914ebbb" providerId="ADAL" clId="{54127A46-23CC-5D4B-A020-C86CD2172E7C}" dt="2020-09-14T14:05:24.498" v="5617" actId="20577"/>
          <ac:spMkLst>
            <pc:docMk/>
            <pc:sldMk cId="1263346494" sldId="574"/>
            <ac:spMk id="2" creationId="{0AC0208A-FC92-A145-B929-09C3063A5E6D}"/>
          </ac:spMkLst>
        </pc:spChg>
        <pc:spChg chg="mod">
          <ac:chgData name="Carlos Guerrero Tomé" userId="efd7d1cb-5997-43f9-95f4-5e31d914ebbb" providerId="ADAL" clId="{54127A46-23CC-5D4B-A020-C86CD2172E7C}" dt="2020-09-14T14:05:45.447" v="5674" actId="207"/>
          <ac:spMkLst>
            <pc:docMk/>
            <pc:sldMk cId="1263346494" sldId="574"/>
            <ac:spMk id="3" creationId="{0FD0A63A-6390-DB44-A3DE-0345F358676F}"/>
          </ac:spMkLst>
        </pc:spChg>
      </pc:sldChg>
      <pc:sldChg chg="modSp add mod">
        <pc:chgData name="Carlos Guerrero Tomé" userId="efd7d1cb-5997-43f9-95f4-5e31d914ebbb" providerId="ADAL" clId="{54127A46-23CC-5D4B-A020-C86CD2172E7C}" dt="2020-09-14T14:06:51.115" v="5944" actId="20577"/>
        <pc:sldMkLst>
          <pc:docMk/>
          <pc:sldMk cId="3270271920" sldId="575"/>
        </pc:sldMkLst>
        <pc:spChg chg="mod">
          <ac:chgData name="Carlos Guerrero Tomé" userId="efd7d1cb-5997-43f9-95f4-5e31d914ebbb" providerId="ADAL" clId="{54127A46-23CC-5D4B-A020-C86CD2172E7C}" dt="2020-09-14T14:06:03.683" v="5703" actId="20577"/>
          <ac:spMkLst>
            <pc:docMk/>
            <pc:sldMk cId="3270271920" sldId="575"/>
            <ac:spMk id="2" creationId="{ADB3CC81-A412-5B42-B53C-F73B94583699}"/>
          </ac:spMkLst>
        </pc:spChg>
        <pc:spChg chg="mod">
          <ac:chgData name="Carlos Guerrero Tomé" userId="efd7d1cb-5997-43f9-95f4-5e31d914ebbb" providerId="ADAL" clId="{54127A46-23CC-5D4B-A020-C86CD2172E7C}" dt="2020-09-14T14:06:51.115" v="5944" actId="20577"/>
          <ac:spMkLst>
            <pc:docMk/>
            <pc:sldMk cId="3270271920" sldId="575"/>
            <ac:spMk id="3" creationId="{30A9C790-71DF-EA41-9E74-6889D69BDAAF}"/>
          </ac:spMkLst>
        </pc:spChg>
      </pc:sldChg>
      <pc:sldChg chg="addSp delSp modSp add mod">
        <pc:chgData name="Carlos Guerrero Tomé" userId="efd7d1cb-5997-43f9-95f4-5e31d914ebbb" providerId="ADAL" clId="{54127A46-23CC-5D4B-A020-C86CD2172E7C}" dt="2020-09-14T14:11:24.358" v="6031" actId="478"/>
        <pc:sldMkLst>
          <pc:docMk/>
          <pc:sldMk cId="2865601815" sldId="576"/>
        </pc:sldMkLst>
        <pc:spChg chg="mod">
          <ac:chgData name="Carlos Guerrero Tomé" userId="efd7d1cb-5997-43f9-95f4-5e31d914ebbb" providerId="ADAL" clId="{54127A46-23CC-5D4B-A020-C86CD2172E7C}" dt="2020-09-14T14:07:21.027" v="5982" actId="20577"/>
          <ac:spMkLst>
            <pc:docMk/>
            <pc:sldMk cId="2865601815" sldId="576"/>
            <ac:spMk id="2" creationId="{00176474-963A-C449-AF98-BECD3F6B8F39}"/>
          </ac:spMkLst>
        </pc:spChg>
        <pc:spChg chg="del">
          <ac:chgData name="Carlos Guerrero Tomé" userId="efd7d1cb-5997-43f9-95f4-5e31d914ebbb" providerId="ADAL" clId="{54127A46-23CC-5D4B-A020-C86CD2172E7C}" dt="2020-09-14T14:07:37.340" v="5983" actId="478"/>
          <ac:spMkLst>
            <pc:docMk/>
            <pc:sldMk cId="2865601815" sldId="576"/>
            <ac:spMk id="3" creationId="{639CF7CB-37AD-2D44-9B0B-5C04062059D6}"/>
          </ac:spMkLst>
        </pc:spChg>
        <pc:spChg chg="add mod">
          <ac:chgData name="Carlos Guerrero Tomé" userId="efd7d1cb-5997-43f9-95f4-5e31d914ebbb" providerId="ADAL" clId="{54127A46-23CC-5D4B-A020-C86CD2172E7C}" dt="2020-09-14T14:07:53.146" v="5986" actId="1076"/>
          <ac:spMkLst>
            <pc:docMk/>
            <pc:sldMk cId="2865601815" sldId="576"/>
            <ac:spMk id="4" creationId="{516F2039-0C54-9D40-9348-7A70FD1DE527}"/>
          </ac:spMkLst>
        </pc:spChg>
        <pc:spChg chg="add mod">
          <ac:chgData name="Carlos Guerrero Tomé" userId="efd7d1cb-5997-43f9-95f4-5e31d914ebbb" providerId="ADAL" clId="{54127A46-23CC-5D4B-A020-C86CD2172E7C}" dt="2020-09-14T14:07:53.146" v="5986" actId="1076"/>
          <ac:spMkLst>
            <pc:docMk/>
            <pc:sldMk cId="2865601815" sldId="576"/>
            <ac:spMk id="9" creationId="{4096AFFE-099F-5343-BE54-94346FE8C20D}"/>
          </ac:spMkLst>
        </pc:spChg>
        <pc:spChg chg="add mod">
          <ac:chgData name="Carlos Guerrero Tomé" userId="efd7d1cb-5997-43f9-95f4-5e31d914ebbb" providerId="ADAL" clId="{54127A46-23CC-5D4B-A020-C86CD2172E7C}" dt="2020-09-14T14:07:53.146" v="5986" actId="1076"/>
          <ac:spMkLst>
            <pc:docMk/>
            <pc:sldMk cId="2865601815" sldId="576"/>
            <ac:spMk id="10" creationId="{638ABF14-30A5-6A42-BA34-5CD7B5C781A9}"/>
          </ac:spMkLst>
        </pc:spChg>
        <pc:spChg chg="add mod">
          <ac:chgData name="Carlos Guerrero Tomé" userId="efd7d1cb-5997-43f9-95f4-5e31d914ebbb" providerId="ADAL" clId="{54127A46-23CC-5D4B-A020-C86CD2172E7C}" dt="2020-09-14T14:07:53.146" v="5986" actId="1076"/>
          <ac:spMkLst>
            <pc:docMk/>
            <pc:sldMk cId="2865601815" sldId="576"/>
            <ac:spMk id="11" creationId="{CCABB543-CAB2-0348-80C5-87942B4E39F3}"/>
          </ac:spMkLst>
        </pc:spChg>
        <pc:spChg chg="add mod">
          <ac:chgData name="Carlos Guerrero Tomé" userId="efd7d1cb-5997-43f9-95f4-5e31d914ebbb" providerId="ADAL" clId="{54127A46-23CC-5D4B-A020-C86CD2172E7C}" dt="2020-09-14T14:07:53.146" v="5986" actId="1076"/>
          <ac:spMkLst>
            <pc:docMk/>
            <pc:sldMk cId="2865601815" sldId="576"/>
            <ac:spMk id="14" creationId="{3E67C5B6-303C-0847-BD34-9BD34D600C9B}"/>
          </ac:spMkLst>
        </pc:spChg>
        <pc:spChg chg="add mod">
          <ac:chgData name="Carlos Guerrero Tomé" userId="efd7d1cb-5997-43f9-95f4-5e31d914ebbb" providerId="ADAL" clId="{54127A46-23CC-5D4B-A020-C86CD2172E7C}" dt="2020-09-14T14:07:53.146" v="5986" actId="1076"/>
          <ac:spMkLst>
            <pc:docMk/>
            <pc:sldMk cId="2865601815" sldId="576"/>
            <ac:spMk id="15" creationId="{EAA8DEAB-3015-364B-844B-8417EAD2D9D2}"/>
          </ac:spMkLst>
        </pc:spChg>
        <pc:spChg chg="add mod">
          <ac:chgData name="Carlos Guerrero Tomé" userId="efd7d1cb-5997-43f9-95f4-5e31d914ebbb" providerId="ADAL" clId="{54127A46-23CC-5D4B-A020-C86CD2172E7C}" dt="2020-09-14T14:07:53.146" v="5986" actId="1076"/>
          <ac:spMkLst>
            <pc:docMk/>
            <pc:sldMk cId="2865601815" sldId="576"/>
            <ac:spMk id="16" creationId="{33A7E094-A194-C948-BC01-5CF62882016F}"/>
          </ac:spMkLst>
        </pc:spChg>
        <pc:spChg chg="add mod">
          <ac:chgData name="Carlos Guerrero Tomé" userId="efd7d1cb-5997-43f9-95f4-5e31d914ebbb" providerId="ADAL" clId="{54127A46-23CC-5D4B-A020-C86CD2172E7C}" dt="2020-09-14T14:07:53.146" v="5986" actId="1076"/>
          <ac:spMkLst>
            <pc:docMk/>
            <pc:sldMk cId="2865601815" sldId="576"/>
            <ac:spMk id="18" creationId="{68922A40-5DD8-8B42-9221-1D27F116F9C2}"/>
          </ac:spMkLst>
        </pc:spChg>
        <pc:spChg chg="add mod">
          <ac:chgData name="Carlos Guerrero Tomé" userId="efd7d1cb-5997-43f9-95f4-5e31d914ebbb" providerId="ADAL" clId="{54127A46-23CC-5D4B-A020-C86CD2172E7C}" dt="2020-09-14T14:08:38.124" v="5997" actId="1076"/>
          <ac:spMkLst>
            <pc:docMk/>
            <pc:sldMk cId="2865601815" sldId="576"/>
            <ac:spMk id="22" creationId="{59066117-90C1-B84D-A957-A4565C706600}"/>
          </ac:spMkLst>
        </pc:spChg>
        <pc:spChg chg="add mod">
          <ac:chgData name="Carlos Guerrero Tomé" userId="efd7d1cb-5997-43f9-95f4-5e31d914ebbb" providerId="ADAL" clId="{54127A46-23CC-5D4B-A020-C86CD2172E7C}" dt="2020-09-14T14:08:38.124" v="5997" actId="1076"/>
          <ac:spMkLst>
            <pc:docMk/>
            <pc:sldMk cId="2865601815" sldId="576"/>
            <ac:spMk id="25" creationId="{74DF4C4C-A0C5-2A42-B976-54AB6F00434B}"/>
          </ac:spMkLst>
        </pc:spChg>
        <pc:spChg chg="add del mod">
          <ac:chgData name="Carlos Guerrero Tomé" userId="efd7d1cb-5997-43f9-95f4-5e31d914ebbb" providerId="ADAL" clId="{54127A46-23CC-5D4B-A020-C86CD2172E7C}" dt="2020-09-14T14:11:24.358" v="6031" actId="478"/>
          <ac:spMkLst>
            <pc:docMk/>
            <pc:sldMk cId="2865601815" sldId="576"/>
            <ac:spMk id="27" creationId="{D314B674-B828-494E-9D1E-2075209B7FD1}"/>
          </ac:spMkLst>
        </pc:spChg>
        <pc:graphicFrameChg chg="add mod modGraphic">
          <ac:chgData name="Carlos Guerrero Tomé" userId="efd7d1cb-5997-43f9-95f4-5e31d914ebbb" providerId="ADAL" clId="{54127A46-23CC-5D4B-A020-C86CD2172E7C}" dt="2020-09-14T14:08:38.124" v="5997" actId="1076"/>
          <ac:graphicFrameMkLst>
            <pc:docMk/>
            <pc:sldMk cId="2865601815" sldId="576"/>
            <ac:graphicFrameMk id="20" creationId="{45D0B489-AFFE-4940-A83D-6EF58AAB3BF8}"/>
          </ac:graphicFrameMkLst>
        </pc:graphicFrameChg>
        <pc:graphicFrameChg chg="add del mod modGraphic">
          <ac:chgData name="Carlos Guerrero Tomé" userId="efd7d1cb-5997-43f9-95f4-5e31d914ebbb" providerId="ADAL" clId="{54127A46-23CC-5D4B-A020-C86CD2172E7C}" dt="2020-09-14T14:11:15.150" v="6030" actId="20577"/>
          <ac:graphicFrameMkLst>
            <pc:docMk/>
            <pc:sldMk cId="2865601815" sldId="576"/>
            <ac:graphicFrameMk id="32" creationId="{691D3E07-F905-5842-8166-1E8E5484A516}"/>
          </ac:graphicFrameMkLst>
        </pc:graphicFrameChg>
        <pc:cxnChg chg="add mod">
          <ac:chgData name="Carlos Guerrero Tomé" userId="efd7d1cb-5997-43f9-95f4-5e31d914ebbb" providerId="ADAL" clId="{54127A46-23CC-5D4B-A020-C86CD2172E7C}" dt="2020-09-14T14:07:53.146" v="5986" actId="1076"/>
          <ac:cxnSpMkLst>
            <pc:docMk/>
            <pc:sldMk cId="2865601815" sldId="576"/>
            <ac:cxnSpMk id="5" creationId="{A361C173-7AB7-8048-ABFF-47B39879C5B8}"/>
          </ac:cxnSpMkLst>
        </pc:cxnChg>
        <pc:cxnChg chg="add mod">
          <ac:chgData name="Carlos Guerrero Tomé" userId="efd7d1cb-5997-43f9-95f4-5e31d914ebbb" providerId="ADAL" clId="{54127A46-23CC-5D4B-A020-C86CD2172E7C}" dt="2020-09-14T14:07:53.146" v="5986" actId="1076"/>
          <ac:cxnSpMkLst>
            <pc:docMk/>
            <pc:sldMk cId="2865601815" sldId="576"/>
            <ac:cxnSpMk id="6" creationId="{3D66C33C-96A1-2042-A84F-BF90CEA5BCB4}"/>
          </ac:cxnSpMkLst>
        </pc:cxnChg>
        <pc:cxnChg chg="add mod">
          <ac:chgData name="Carlos Guerrero Tomé" userId="efd7d1cb-5997-43f9-95f4-5e31d914ebbb" providerId="ADAL" clId="{54127A46-23CC-5D4B-A020-C86CD2172E7C}" dt="2020-09-14T14:07:53.146" v="5986" actId="1076"/>
          <ac:cxnSpMkLst>
            <pc:docMk/>
            <pc:sldMk cId="2865601815" sldId="576"/>
            <ac:cxnSpMk id="7" creationId="{9A65BED3-A4A7-1349-BB2F-9F4C5EF78DF5}"/>
          </ac:cxnSpMkLst>
        </pc:cxnChg>
        <pc:cxnChg chg="add mod">
          <ac:chgData name="Carlos Guerrero Tomé" userId="efd7d1cb-5997-43f9-95f4-5e31d914ebbb" providerId="ADAL" clId="{54127A46-23CC-5D4B-A020-C86CD2172E7C}" dt="2020-09-14T14:07:53.146" v="5986" actId="1076"/>
          <ac:cxnSpMkLst>
            <pc:docMk/>
            <pc:sldMk cId="2865601815" sldId="576"/>
            <ac:cxnSpMk id="8" creationId="{17CB5D09-78A9-3C49-90D6-BAB37A9F5B81}"/>
          </ac:cxnSpMkLst>
        </pc:cxnChg>
        <pc:cxnChg chg="add mod">
          <ac:chgData name="Carlos Guerrero Tomé" userId="efd7d1cb-5997-43f9-95f4-5e31d914ebbb" providerId="ADAL" clId="{54127A46-23CC-5D4B-A020-C86CD2172E7C}" dt="2020-09-14T14:07:53.146" v="5986" actId="1076"/>
          <ac:cxnSpMkLst>
            <pc:docMk/>
            <pc:sldMk cId="2865601815" sldId="576"/>
            <ac:cxnSpMk id="12" creationId="{6D119028-936F-2741-A5CC-ECE434E794B2}"/>
          </ac:cxnSpMkLst>
        </pc:cxnChg>
        <pc:cxnChg chg="add mod">
          <ac:chgData name="Carlos Guerrero Tomé" userId="efd7d1cb-5997-43f9-95f4-5e31d914ebbb" providerId="ADAL" clId="{54127A46-23CC-5D4B-A020-C86CD2172E7C}" dt="2020-09-14T14:07:53.146" v="5986" actId="1076"/>
          <ac:cxnSpMkLst>
            <pc:docMk/>
            <pc:sldMk cId="2865601815" sldId="576"/>
            <ac:cxnSpMk id="13" creationId="{21DBE22A-FC1D-D548-B016-A2633BCCE80F}"/>
          </ac:cxnSpMkLst>
        </pc:cxnChg>
        <pc:cxnChg chg="add del mod">
          <ac:chgData name="Carlos Guerrero Tomé" userId="efd7d1cb-5997-43f9-95f4-5e31d914ebbb" providerId="ADAL" clId="{54127A46-23CC-5D4B-A020-C86CD2172E7C}" dt="2020-09-14T14:08:07.496" v="5993" actId="478"/>
          <ac:cxnSpMkLst>
            <pc:docMk/>
            <pc:sldMk cId="2865601815" sldId="576"/>
            <ac:cxnSpMk id="17" creationId="{715C3E45-FE90-684D-AD1F-3134489A8DFA}"/>
          </ac:cxnSpMkLst>
        </pc:cxnChg>
        <pc:cxnChg chg="add mod">
          <ac:chgData name="Carlos Guerrero Tomé" userId="efd7d1cb-5997-43f9-95f4-5e31d914ebbb" providerId="ADAL" clId="{54127A46-23CC-5D4B-A020-C86CD2172E7C}" dt="2020-09-14T14:08:38.124" v="5997" actId="1076"/>
          <ac:cxnSpMkLst>
            <pc:docMk/>
            <pc:sldMk cId="2865601815" sldId="576"/>
            <ac:cxnSpMk id="19" creationId="{A3C96E76-2912-0C46-92D6-FE5652BC8306}"/>
          </ac:cxnSpMkLst>
        </pc:cxnChg>
        <pc:cxnChg chg="add mod">
          <ac:chgData name="Carlos Guerrero Tomé" userId="efd7d1cb-5997-43f9-95f4-5e31d914ebbb" providerId="ADAL" clId="{54127A46-23CC-5D4B-A020-C86CD2172E7C}" dt="2020-09-14T14:08:38.124" v="5997" actId="1076"/>
          <ac:cxnSpMkLst>
            <pc:docMk/>
            <pc:sldMk cId="2865601815" sldId="576"/>
            <ac:cxnSpMk id="21" creationId="{AFE9D693-1AE4-5F42-B4A3-6A9D6FAB18F8}"/>
          </ac:cxnSpMkLst>
        </pc:cxnChg>
        <pc:cxnChg chg="add mod">
          <ac:chgData name="Carlos Guerrero Tomé" userId="efd7d1cb-5997-43f9-95f4-5e31d914ebbb" providerId="ADAL" clId="{54127A46-23CC-5D4B-A020-C86CD2172E7C}" dt="2020-09-14T14:08:38.124" v="5997" actId="1076"/>
          <ac:cxnSpMkLst>
            <pc:docMk/>
            <pc:sldMk cId="2865601815" sldId="576"/>
            <ac:cxnSpMk id="23" creationId="{D444A90B-6738-5847-8F93-ABB16D9417D4}"/>
          </ac:cxnSpMkLst>
        </pc:cxnChg>
        <pc:cxnChg chg="add mod">
          <ac:chgData name="Carlos Guerrero Tomé" userId="efd7d1cb-5997-43f9-95f4-5e31d914ebbb" providerId="ADAL" clId="{54127A46-23CC-5D4B-A020-C86CD2172E7C}" dt="2020-09-14T14:08:38.124" v="5997" actId="1076"/>
          <ac:cxnSpMkLst>
            <pc:docMk/>
            <pc:sldMk cId="2865601815" sldId="576"/>
            <ac:cxnSpMk id="24" creationId="{66533F47-25DD-8841-8000-106053C5673F}"/>
          </ac:cxnSpMkLst>
        </pc:cxnChg>
        <pc:cxnChg chg="add del mod">
          <ac:chgData name="Carlos Guerrero Tomé" userId="efd7d1cb-5997-43f9-95f4-5e31d914ebbb" providerId="ADAL" clId="{54127A46-23CC-5D4B-A020-C86CD2172E7C}" dt="2020-09-14T14:08:05.284" v="5991" actId="478"/>
          <ac:cxnSpMkLst>
            <pc:docMk/>
            <pc:sldMk cId="2865601815" sldId="576"/>
            <ac:cxnSpMk id="26" creationId="{A63BE1DD-B75E-2C42-8965-F69D4B60265B}"/>
          </ac:cxnSpMkLst>
        </pc:cxnChg>
        <pc:cxnChg chg="add mod">
          <ac:chgData name="Carlos Guerrero Tomé" userId="efd7d1cb-5997-43f9-95f4-5e31d914ebbb" providerId="ADAL" clId="{54127A46-23CC-5D4B-A020-C86CD2172E7C}" dt="2020-09-14T14:07:53.146" v="5986" actId="1076"/>
          <ac:cxnSpMkLst>
            <pc:docMk/>
            <pc:sldMk cId="2865601815" sldId="576"/>
            <ac:cxnSpMk id="28" creationId="{CE593226-0921-8645-BFB2-9F2BB7305CD3}"/>
          </ac:cxnSpMkLst>
        </pc:cxnChg>
        <pc:cxnChg chg="add del mod">
          <ac:chgData name="Carlos Guerrero Tomé" userId="efd7d1cb-5997-43f9-95f4-5e31d914ebbb" providerId="ADAL" clId="{54127A46-23CC-5D4B-A020-C86CD2172E7C}" dt="2020-09-14T14:08:01.742" v="5990" actId="478"/>
          <ac:cxnSpMkLst>
            <pc:docMk/>
            <pc:sldMk cId="2865601815" sldId="576"/>
            <ac:cxnSpMk id="29" creationId="{B943C850-3894-1742-8A13-C1897107CAC4}"/>
          </ac:cxnSpMkLst>
        </pc:cxnChg>
        <pc:cxnChg chg="add del mod">
          <ac:chgData name="Carlos Guerrero Tomé" userId="efd7d1cb-5997-43f9-95f4-5e31d914ebbb" providerId="ADAL" clId="{54127A46-23CC-5D4B-A020-C86CD2172E7C}" dt="2020-09-14T14:08:06.479" v="5992" actId="478"/>
          <ac:cxnSpMkLst>
            <pc:docMk/>
            <pc:sldMk cId="2865601815" sldId="576"/>
            <ac:cxnSpMk id="30" creationId="{3E1B2CB3-2CF5-574D-86F8-1E35730FD0EC}"/>
          </ac:cxnSpMkLst>
        </pc:cxnChg>
        <pc:cxnChg chg="add del mod">
          <ac:chgData name="Carlos Guerrero Tomé" userId="efd7d1cb-5997-43f9-95f4-5e31d914ebbb" providerId="ADAL" clId="{54127A46-23CC-5D4B-A020-C86CD2172E7C}" dt="2020-09-14T14:08:05.284" v="5991" actId="478"/>
          <ac:cxnSpMkLst>
            <pc:docMk/>
            <pc:sldMk cId="2865601815" sldId="576"/>
            <ac:cxnSpMk id="31" creationId="{36AEA00D-7ACC-3E43-A7C9-9565994EB385}"/>
          </ac:cxnSpMkLst>
        </pc:cxnChg>
      </pc:sldChg>
      <pc:sldChg chg="addSp modSp add mod">
        <pc:chgData name="Carlos Guerrero Tomé" userId="efd7d1cb-5997-43f9-95f4-5e31d914ebbb" providerId="ADAL" clId="{54127A46-23CC-5D4B-A020-C86CD2172E7C}" dt="2020-09-21T08:30:00.369" v="8712" actId="20577"/>
        <pc:sldMkLst>
          <pc:docMk/>
          <pc:sldMk cId="3618258113" sldId="577"/>
        </pc:sldMkLst>
        <pc:spChg chg="add mod">
          <ac:chgData name="Carlos Guerrero Tomé" userId="efd7d1cb-5997-43f9-95f4-5e31d914ebbb" providerId="ADAL" clId="{54127A46-23CC-5D4B-A020-C86CD2172E7C}" dt="2020-09-21T08:13:22.948" v="7976"/>
          <ac:spMkLst>
            <pc:docMk/>
            <pc:sldMk cId="3618258113" sldId="577"/>
            <ac:spMk id="3" creationId="{CC5EB09F-9B0C-154B-8839-FB8698139450}"/>
          </ac:spMkLst>
        </pc:spChg>
        <pc:graphicFrameChg chg="mod modGraphic">
          <ac:chgData name="Carlos Guerrero Tomé" userId="efd7d1cb-5997-43f9-95f4-5e31d914ebbb" providerId="ADAL" clId="{54127A46-23CC-5D4B-A020-C86CD2172E7C}" dt="2020-09-21T08:30:00.369" v="8712" actId="20577"/>
          <ac:graphicFrameMkLst>
            <pc:docMk/>
            <pc:sldMk cId="3618258113" sldId="577"/>
            <ac:graphicFrameMk id="4" creationId="{BF439611-D4E6-7B4E-98BE-99BB2FD396B2}"/>
          </ac:graphicFrameMkLst>
        </pc:graphicFrameChg>
      </pc:sldChg>
      <pc:sldChg chg="addSp modSp add mod">
        <pc:chgData name="Carlos Guerrero Tomé" userId="efd7d1cb-5997-43f9-95f4-5e31d914ebbb" providerId="ADAL" clId="{54127A46-23CC-5D4B-A020-C86CD2172E7C}" dt="2020-09-21T08:30:54.410" v="8730" actId="20577"/>
        <pc:sldMkLst>
          <pc:docMk/>
          <pc:sldMk cId="1524770949" sldId="578"/>
        </pc:sldMkLst>
        <pc:spChg chg="add mod">
          <ac:chgData name="Carlos Guerrero Tomé" userId="efd7d1cb-5997-43f9-95f4-5e31d914ebbb" providerId="ADAL" clId="{54127A46-23CC-5D4B-A020-C86CD2172E7C}" dt="2020-09-21T08:28:15.391" v="8677"/>
          <ac:spMkLst>
            <pc:docMk/>
            <pc:sldMk cId="1524770949" sldId="578"/>
            <ac:spMk id="3" creationId="{38E02B23-7251-E941-9101-91DC73B49C78}"/>
          </ac:spMkLst>
        </pc:spChg>
        <pc:graphicFrameChg chg="mod modGraphic">
          <ac:chgData name="Carlos Guerrero Tomé" userId="efd7d1cb-5997-43f9-95f4-5e31d914ebbb" providerId="ADAL" clId="{54127A46-23CC-5D4B-A020-C86CD2172E7C}" dt="2020-09-21T08:30:54.410" v="8730" actId="20577"/>
          <ac:graphicFrameMkLst>
            <pc:docMk/>
            <pc:sldMk cId="1524770949" sldId="578"/>
            <ac:graphicFrameMk id="4" creationId="{BF439611-D4E6-7B4E-98BE-99BB2FD396B2}"/>
          </ac:graphicFrameMkLst>
        </pc:graphicFrameChg>
      </pc:sldChg>
      <pc:sldChg chg="add">
        <pc:chgData name="Carlos Guerrero Tomé" userId="efd7d1cb-5997-43f9-95f4-5e31d914ebbb" providerId="ADAL" clId="{54127A46-23CC-5D4B-A020-C86CD2172E7C}" dt="2020-09-14T19:34:21.840" v="6329"/>
        <pc:sldMkLst>
          <pc:docMk/>
          <pc:sldMk cId="4211131555" sldId="579"/>
        </pc:sldMkLst>
      </pc:sldChg>
      <pc:sldChg chg="addSp modSp add mod">
        <pc:chgData name="Carlos Guerrero Tomé" userId="efd7d1cb-5997-43f9-95f4-5e31d914ebbb" providerId="ADAL" clId="{54127A46-23CC-5D4B-A020-C86CD2172E7C}" dt="2020-09-14T19:36:09.830" v="6485" actId="20577"/>
        <pc:sldMkLst>
          <pc:docMk/>
          <pc:sldMk cId="1227163229" sldId="580"/>
        </pc:sldMkLst>
        <pc:spChg chg="mod">
          <ac:chgData name="Carlos Guerrero Tomé" userId="efd7d1cb-5997-43f9-95f4-5e31d914ebbb" providerId="ADAL" clId="{54127A46-23CC-5D4B-A020-C86CD2172E7C}" dt="2020-09-14T19:36:09.830" v="6485" actId="20577"/>
          <ac:spMkLst>
            <pc:docMk/>
            <pc:sldMk cId="1227163229" sldId="580"/>
            <ac:spMk id="3" creationId="{90512ADE-99C9-8F49-902A-DC17DBEE6DD4}"/>
          </ac:spMkLst>
        </pc:spChg>
        <pc:spChg chg="add mod">
          <ac:chgData name="Carlos Guerrero Tomé" userId="efd7d1cb-5997-43f9-95f4-5e31d914ebbb" providerId="ADAL" clId="{54127A46-23CC-5D4B-A020-C86CD2172E7C}" dt="2020-09-14T19:35:03.392" v="6333" actId="1076"/>
          <ac:spMkLst>
            <pc:docMk/>
            <pc:sldMk cId="1227163229" sldId="580"/>
            <ac:spMk id="4" creationId="{CE34CFB2-9EF5-1C4D-815F-17F332A140A9}"/>
          </ac:spMkLst>
        </pc:spChg>
        <pc:spChg chg="add mod">
          <ac:chgData name="Carlos Guerrero Tomé" userId="efd7d1cb-5997-43f9-95f4-5e31d914ebbb" providerId="ADAL" clId="{54127A46-23CC-5D4B-A020-C86CD2172E7C}" dt="2020-09-14T19:35:28.273" v="6338" actId="207"/>
          <ac:spMkLst>
            <pc:docMk/>
            <pc:sldMk cId="1227163229" sldId="580"/>
            <ac:spMk id="5" creationId="{97614A9F-9238-FA44-B85E-FA46B2313134}"/>
          </ac:spMkLst>
        </pc:spChg>
      </pc:sldChg>
      <pc:sldChg chg="addSp delSp modSp add del mod">
        <pc:chgData name="Carlos Guerrero Tomé" userId="efd7d1cb-5997-43f9-95f4-5e31d914ebbb" providerId="ADAL" clId="{54127A46-23CC-5D4B-A020-C86CD2172E7C}" dt="2020-09-14T20:21:23.005" v="6514" actId="2696"/>
        <pc:sldMkLst>
          <pc:docMk/>
          <pc:sldMk cId="4245672232" sldId="581"/>
        </pc:sldMkLst>
        <pc:spChg chg="mod">
          <ac:chgData name="Carlos Guerrero Tomé" userId="efd7d1cb-5997-43f9-95f4-5e31d914ebbb" providerId="ADAL" clId="{54127A46-23CC-5D4B-A020-C86CD2172E7C}" dt="2020-09-14T20:08:51.444" v="6502" actId="1076"/>
          <ac:spMkLst>
            <pc:docMk/>
            <pc:sldMk cId="4245672232" sldId="581"/>
            <ac:spMk id="2" creationId="{051D7660-6771-A141-8149-979D7B727DEE}"/>
          </ac:spMkLst>
        </pc:spChg>
        <pc:spChg chg="del">
          <ac:chgData name="Carlos Guerrero Tomé" userId="efd7d1cb-5997-43f9-95f4-5e31d914ebbb" providerId="ADAL" clId="{54127A46-23CC-5D4B-A020-C86CD2172E7C}" dt="2020-09-14T20:08:29.045" v="6497" actId="478"/>
          <ac:spMkLst>
            <pc:docMk/>
            <pc:sldMk cId="4245672232" sldId="581"/>
            <ac:spMk id="3" creationId="{21C6A936-798D-0D42-8EC5-E6C206239553}"/>
          </ac:spMkLst>
        </pc:spChg>
        <pc:spChg chg="add del mod">
          <ac:chgData name="Carlos Guerrero Tomé" userId="efd7d1cb-5997-43f9-95f4-5e31d914ebbb" providerId="ADAL" clId="{54127A46-23CC-5D4B-A020-C86CD2172E7C}" dt="2020-09-14T20:08:55.150" v="6503" actId="478"/>
          <ac:spMkLst>
            <pc:docMk/>
            <pc:sldMk cId="4245672232" sldId="581"/>
            <ac:spMk id="5" creationId="{A0821A62-E8F7-9B4E-AA18-07DD4CCAF6F0}"/>
          </ac:spMkLst>
        </pc:spChg>
        <pc:spChg chg="add del mod">
          <ac:chgData name="Carlos Guerrero Tomé" userId="efd7d1cb-5997-43f9-95f4-5e31d914ebbb" providerId="ADAL" clId="{54127A46-23CC-5D4B-A020-C86CD2172E7C}" dt="2020-09-14T20:08:55.150" v="6503" actId="478"/>
          <ac:spMkLst>
            <pc:docMk/>
            <pc:sldMk cId="4245672232" sldId="581"/>
            <ac:spMk id="6" creationId="{5B4F0FE4-C6BF-894B-AEFB-3BFA0A041FB8}"/>
          </ac:spMkLst>
        </pc:spChg>
        <pc:spChg chg="add del mod">
          <ac:chgData name="Carlos Guerrero Tomé" userId="efd7d1cb-5997-43f9-95f4-5e31d914ebbb" providerId="ADAL" clId="{54127A46-23CC-5D4B-A020-C86CD2172E7C}" dt="2020-09-14T20:08:55.150" v="6503" actId="478"/>
          <ac:spMkLst>
            <pc:docMk/>
            <pc:sldMk cId="4245672232" sldId="581"/>
            <ac:spMk id="11" creationId="{ECCEAB7F-14C4-F74A-8375-27C52A244B94}"/>
          </ac:spMkLst>
        </pc:spChg>
        <pc:spChg chg="add del mod">
          <ac:chgData name="Carlos Guerrero Tomé" userId="efd7d1cb-5997-43f9-95f4-5e31d914ebbb" providerId="ADAL" clId="{54127A46-23CC-5D4B-A020-C86CD2172E7C}" dt="2020-09-14T20:08:55.150" v="6503" actId="478"/>
          <ac:spMkLst>
            <pc:docMk/>
            <pc:sldMk cId="4245672232" sldId="581"/>
            <ac:spMk id="12" creationId="{C0E49584-B531-C346-8D7F-CFE200AB54A4}"/>
          </ac:spMkLst>
        </pc:spChg>
        <pc:spChg chg="add del mod">
          <ac:chgData name="Carlos Guerrero Tomé" userId="efd7d1cb-5997-43f9-95f4-5e31d914ebbb" providerId="ADAL" clId="{54127A46-23CC-5D4B-A020-C86CD2172E7C}" dt="2020-09-14T20:08:55.150" v="6503" actId="478"/>
          <ac:spMkLst>
            <pc:docMk/>
            <pc:sldMk cId="4245672232" sldId="581"/>
            <ac:spMk id="13" creationId="{02632AF4-A475-8C43-ADC2-226093C59B91}"/>
          </ac:spMkLst>
        </pc:spChg>
        <pc:spChg chg="add del mod">
          <ac:chgData name="Carlos Guerrero Tomé" userId="efd7d1cb-5997-43f9-95f4-5e31d914ebbb" providerId="ADAL" clId="{54127A46-23CC-5D4B-A020-C86CD2172E7C}" dt="2020-09-14T20:08:55.150" v="6503" actId="478"/>
          <ac:spMkLst>
            <pc:docMk/>
            <pc:sldMk cId="4245672232" sldId="581"/>
            <ac:spMk id="16" creationId="{0A01128F-490F-F74C-8A0E-235DDEB1FA48}"/>
          </ac:spMkLst>
        </pc:spChg>
        <pc:spChg chg="add del mod">
          <ac:chgData name="Carlos Guerrero Tomé" userId="efd7d1cb-5997-43f9-95f4-5e31d914ebbb" providerId="ADAL" clId="{54127A46-23CC-5D4B-A020-C86CD2172E7C}" dt="2020-09-14T20:08:55.150" v="6503" actId="478"/>
          <ac:spMkLst>
            <pc:docMk/>
            <pc:sldMk cId="4245672232" sldId="581"/>
            <ac:spMk id="17" creationId="{A2D5C94E-E96B-CE40-A6E9-F53DA11840AB}"/>
          </ac:spMkLst>
        </pc:spChg>
        <pc:spChg chg="add del mod">
          <ac:chgData name="Carlos Guerrero Tomé" userId="efd7d1cb-5997-43f9-95f4-5e31d914ebbb" providerId="ADAL" clId="{54127A46-23CC-5D4B-A020-C86CD2172E7C}" dt="2020-09-14T20:08:55.150" v="6503" actId="478"/>
          <ac:spMkLst>
            <pc:docMk/>
            <pc:sldMk cId="4245672232" sldId="581"/>
            <ac:spMk id="18" creationId="{659611B6-27DB-9C42-AF6A-0D15FD11EBD8}"/>
          </ac:spMkLst>
        </pc:spChg>
        <pc:spChg chg="add del mod">
          <ac:chgData name="Carlos Guerrero Tomé" userId="efd7d1cb-5997-43f9-95f4-5e31d914ebbb" providerId="ADAL" clId="{54127A46-23CC-5D4B-A020-C86CD2172E7C}" dt="2020-09-14T20:09:47.266" v="6505"/>
          <ac:spMkLst>
            <pc:docMk/>
            <pc:sldMk cId="4245672232" sldId="581"/>
            <ac:spMk id="23" creationId="{A9FE7776-9DF3-4849-BC4A-683987A0E85A}"/>
          </ac:spMkLst>
        </pc:spChg>
        <pc:spChg chg="add del mod">
          <ac:chgData name="Carlos Guerrero Tomé" userId="efd7d1cb-5997-43f9-95f4-5e31d914ebbb" providerId="ADAL" clId="{54127A46-23CC-5D4B-A020-C86CD2172E7C}" dt="2020-09-14T20:09:47.266" v="6505"/>
          <ac:spMkLst>
            <pc:docMk/>
            <pc:sldMk cId="4245672232" sldId="581"/>
            <ac:spMk id="24" creationId="{3C283638-3980-B64D-A17A-8061928490A9}"/>
          </ac:spMkLst>
        </pc:spChg>
        <pc:spChg chg="add del mod">
          <ac:chgData name="Carlos Guerrero Tomé" userId="efd7d1cb-5997-43f9-95f4-5e31d914ebbb" providerId="ADAL" clId="{54127A46-23CC-5D4B-A020-C86CD2172E7C}" dt="2020-09-14T20:09:47.266" v="6505"/>
          <ac:spMkLst>
            <pc:docMk/>
            <pc:sldMk cId="4245672232" sldId="581"/>
            <ac:spMk id="25" creationId="{CC9FFF27-2495-714B-AC27-ABAFFE146614}"/>
          </ac:spMkLst>
        </pc:spChg>
        <pc:spChg chg="add del mod">
          <ac:chgData name="Carlos Guerrero Tomé" userId="efd7d1cb-5997-43f9-95f4-5e31d914ebbb" providerId="ADAL" clId="{54127A46-23CC-5D4B-A020-C86CD2172E7C}" dt="2020-09-14T20:09:47.266" v="6505"/>
          <ac:spMkLst>
            <pc:docMk/>
            <pc:sldMk cId="4245672232" sldId="581"/>
            <ac:spMk id="26" creationId="{0F19F512-FD86-F847-B531-E14433A7B958}"/>
          </ac:spMkLst>
        </pc:spChg>
        <pc:cxnChg chg="add del mod">
          <ac:chgData name="Carlos Guerrero Tomé" userId="efd7d1cb-5997-43f9-95f4-5e31d914ebbb" providerId="ADAL" clId="{54127A46-23CC-5D4B-A020-C86CD2172E7C}" dt="2020-09-14T20:08:40.219" v="6500" actId="478"/>
          <ac:cxnSpMkLst>
            <pc:docMk/>
            <pc:sldMk cId="4245672232" sldId="581"/>
            <ac:cxnSpMk id="4" creationId="{25FE6BD9-E7ED-A942-8666-B80810AFC59D}"/>
          </ac:cxnSpMkLst>
        </pc:cxnChg>
        <pc:cxnChg chg="add del mod">
          <ac:chgData name="Carlos Guerrero Tomé" userId="efd7d1cb-5997-43f9-95f4-5e31d914ebbb" providerId="ADAL" clId="{54127A46-23CC-5D4B-A020-C86CD2172E7C}" dt="2020-09-14T20:08:55.150" v="6503" actId="478"/>
          <ac:cxnSpMkLst>
            <pc:docMk/>
            <pc:sldMk cId="4245672232" sldId="581"/>
            <ac:cxnSpMk id="7" creationId="{715ADFD2-14A1-F842-B800-C46DBAF98A07}"/>
          </ac:cxnSpMkLst>
        </pc:cxnChg>
        <pc:cxnChg chg="add del mod">
          <ac:chgData name="Carlos Guerrero Tomé" userId="efd7d1cb-5997-43f9-95f4-5e31d914ebbb" providerId="ADAL" clId="{54127A46-23CC-5D4B-A020-C86CD2172E7C}" dt="2020-09-14T20:08:55.150" v="6503" actId="478"/>
          <ac:cxnSpMkLst>
            <pc:docMk/>
            <pc:sldMk cId="4245672232" sldId="581"/>
            <ac:cxnSpMk id="8" creationId="{C0BC287A-410B-BA42-A7AB-BE528AD2FFA8}"/>
          </ac:cxnSpMkLst>
        </pc:cxnChg>
        <pc:cxnChg chg="add del mod">
          <ac:chgData name="Carlos Guerrero Tomé" userId="efd7d1cb-5997-43f9-95f4-5e31d914ebbb" providerId="ADAL" clId="{54127A46-23CC-5D4B-A020-C86CD2172E7C}" dt="2020-09-14T20:08:55.150" v="6503" actId="478"/>
          <ac:cxnSpMkLst>
            <pc:docMk/>
            <pc:sldMk cId="4245672232" sldId="581"/>
            <ac:cxnSpMk id="9" creationId="{06922033-8086-944C-9117-079F665A5A8D}"/>
          </ac:cxnSpMkLst>
        </pc:cxnChg>
        <pc:cxnChg chg="add del mod">
          <ac:chgData name="Carlos Guerrero Tomé" userId="efd7d1cb-5997-43f9-95f4-5e31d914ebbb" providerId="ADAL" clId="{54127A46-23CC-5D4B-A020-C86CD2172E7C}" dt="2020-09-14T20:08:55.150" v="6503" actId="478"/>
          <ac:cxnSpMkLst>
            <pc:docMk/>
            <pc:sldMk cId="4245672232" sldId="581"/>
            <ac:cxnSpMk id="10" creationId="{26BEC156-FC1F-EA40-B003-13D512F7FA32}"/>
          </ac:cxnSpMkLst>
        </pc:cxnChg>
        <pc:cxnChg chg="add del mod">
          <ac:chgData name="Carlos Guerrero Tomé" userId="efd7d1cb-5997-43f9-95f4-5e31d914ebbb" providerId="ADAL" clId="{54127A46-23CC-5D4B-A020-C86CD2172E7C}" dt="2020-09-14T20:08:55.150" v="6503" actId="478"/>
          <ac:cxnSpMkLst>
            <pc:docMk/>
            <pc:sldMk cId="4245672232" sldId="581"/>
            <ac:cxnSpMk id="14" creationId="{C6FEAC2A-EFEC-E040-8C13-E5DCE4E873C1}"/>
          </ac:cxnSpMkLst>
        </pc:cxnChg>
        <pc:cxnChg chg="add del mod">
          <ac:chgData name="Carlos Guerrero Tomé" userId="efd7d1cb-5997-43f9-95f4-5e31d914ebbb" providerId="ADAL" clId="{54127A46-23CC-5D4B-A020-C86CD2172E7C}" dt="2020-09-14T20:08:55.150" v="6503" actId="478"/>
          <ac:cxnSpMkLst>
            <pc:docMk/>
            <pc:sldMk cId="4245672232" sldId="581"/>
            <ac:cxnSpMk id="15" creationId="{D90AE736-B325-EB4A-83E6-18493511118A}"/>
          </ac:cxnSpMkLst>
        </pc:cxnChg>
        <pc:cxnChg chg="add del mod">
          <ac:chgData name="Carlos Guerrero Tomé" userId="efd7d1cb-5997-43f9-95f4-5e31d914ebbb" providerId="ADAL" clId="{54127A46-23CC-5D4B-A020-C86CD2172E7C}" dt="2020-09-14T20:09:47.266" v="6505"/>
          <ac:cxnSpMkLst>
            <pc:docMk/>
            <pc:sldMk cId="4245672232" sldId="581"/>
            <ac:cxnSpMk id="19" creationId="{C0131E5E-964E-BA4A-80B8-E2A08C9DC568}"/>
          </ac:cxnSpMkLst>
        </pc:cxnChg>
        <pc:cxnChg chg="add del mod">
          <ac:chgData name="Carlos Guerrero Tomé" userId="efd7d1cb-5997-43f9-95f4-5e31d914ebbb" providerId="ADAL" clId="{54127A46-23CC-5D4B-A020-C86CD2172E7C}" dt="2020-09-14T20:09:47.266" v="6505"/>
          <ac:cxnSpMkLst>
            <pc:docMk/>
            <pc:sldMk cId="4245672232" sldId="581"/>
            <ac:cxnSpMk id="20" creationId="{6BA44B45-8A5E-3045-9E1F-844C40377B77}"/>
          </ac:cxnSpMkLst>
        </pc:cxnChg>
        <pc:cxnChg chg="add del mod">
          <ac:chgData name="Carlos Guerrero Tomé" userId="efd7d1cb-5997-43f9-95f4-5e31d914ebbb" providerId="ADAL" clId="{54127A46-23CC-5D4B-A020-C86CD2172E7C}" dt="2020-09-14T20:09:47.266" v="6505"/>
          <ac:cxnSpMkLst>
            <pc:docMk/>
            <pc:sldMk cId="4245672232" sldId="581"/>
            <ac:cxnSpMk id="21" creationId="{EA757D19-A6C3-354F-BA54-4FD68DF717FB}"/>
          </ac:cxnSpMkLst>
        </pc:cxnChg>
        <pc:cxnChg chg="add del mod">
          <ac:chgData name="Carlos Guerrero Tomé" userId="efd7d1cb-5997-43f9-95f4-5e31d914ebbb" providerId="ADAL" clId="{54127A46-23CC-5D4B-A020-C86CD2172E7C}" dt="2020-09-14T20:09:47.266" v="6505"/>
          <ac:cxnSpMkLst>
            <pc:docMk/>
            <pc:sldMk cId="4245672232" sldId="581"/>
            <ac:cxnSpMk id="22" creationId="{39703570-CB4B-6A41-ADE5-D5A983C9709D}"/>
          </ac:cxnSpMkLst>
        </pc:cxnChg>
      </pc:sldChg>
      <pc:sldChg chg="add">
        <pc:chgData name="Carlos Guerrero Tomé" userId="efd7d1cb-5997-43f9-95f4-5e31d914ebbb" providerId="ADAL" clId="{54127A46-23CC-5D4B-A020-C86CD2172E7C}" dt="2020-09-14T20:07:36.073" v="6488"/>
        <pc:sldMkLst>
          <pc:docMk/>
          <pc:sldMk cId="711419059" sldId="582"/>
        </pc:sldMkLst>
      </pc:sldChg>
      <pc:sldChg chg="modSp add mod">
        <pc:chgData name="Carlos Guerrero Tomé" userId="efd7d1cb-5997-43f9-95f4-5e31d914ebbb" providerId="ADAL" clId="{54127A46-23CC-5D4B-A020-C86CD2172E7C}" dt="2020-09-18T09:34:35.503" v="7885" actId="20577"/>
        <pc:sldMkLst>
          <pc:docMk/>
          <pc:sldMk cId="4169318743" sldId="583"/>
        </pc:sldMkLst>
        <pc:graphicFrameChg chg="modGraphic">
          <ac:chgData name="Carlos Guerrero Tomé" userId="efd7d1cb-5997-43f9-95f4-5e31d914ebbb" providerId="ADAL" clId="{54127A46-23CC-5D4B-A020-C86CD2172E7C}" dt="2020-09-17T20:12:54.478" v="7487" actId="20577"/>
          <ac:graphicFrameMkLst>
            <pc:docMk/>
            <pc:sldMk cId="4169318743" sldId="583"/>
            <ac:graphicFrameMk id="4" creationId="{989CF641-D6C1-5D4C-A1F5-BD3E6F12CD15}"/>
          </ac:graphicFrameMkLst>
        </pc:graphicFrameChg>
        <pc:graphicFrameChg chg="modGraphic">
          <ac:chgData name="Carlos Guerrero Tomé" userId="efd7d1cb-5997-43f9-95f4-5e31d914ebbb" providerId="ADAL" clId="{54127A46-23CC-5D4B-A020-C86CD2172E7C}" dt="2020-09-15T08:02:20.681" v="6563" actId="20577"/>
          <ac:graphicFrameMkLst>
            <pc:docMk/>
            <pc:sldMk cId="4169318743" sldId="583"/>
            <ac:graphicFrameMk id="5" creationId="{D9ED6C21-CFC0-CB45-A279-C5EA6ECAF38E}"/>
          </ac:graphicFrameMkLst>
        </pc:graphicFrameChg>
        <pc:graphicFrameChg chg="modGraphic">
          <ac:chgData name="Carlos Guerrero Tomé" userId="efd7d1cb-5997-43f9-95f4-5e31d914ebbb" providerId="ADAL" clId="{54127A46-23CC-5D4B-A020-C86CD2172E7C}" dt="2020-09-18T09:34:35.503" v="7885" actId="20577"/>
          <ac:graphicFrameMkLst>
            <pc:docMk/>
            <pc:sldMk cId="4169318743" sldId="583"/>
            <ac:graphicFrameMk id="6" creationId="{C90DD782-FA80-1B40-A5C7-18ABE390219E}"/>
          </ac:graphicFrameMkLst>
        </pc:graphicFrameChg>
      </pc:sldChg>
      <pc:sldChg chg="modSp add mod">
        <pc:chgData name="Carlos Guerrero Tomé" userId="efd7d1cb-5997-43f9-95f4-5e31d914ebbb" providerId="ADAL" clId="{54127A46-23CC-5D4B-A020-C86CD2172E7C}" dt="2020-09-14T20:26:41.161" v="6540" actId="20577"/>
        <pc:sldMkLst>
          <pc:docMk/>
          <pc:sldMk cId="1210269496" sldId="584"/>
        </pc:sldMkLst>
        <pc:spChg chg="mod">
          <ac:chgData name="Carlos Guerrero Tomé" userId="efd7d1cb-5997-43f9-95f4-5e31d914ebbb" providerId="ADAL" clId="{54127A46-23CC-5D4B-A020-C86CD2172E7C}" dt="2020-09-14T20:26:41.161" v="6540" actId="20577"/>
          <ac:spMkLst>
            <pc:docMk/>
            <pc:sldMk cId="1210269496" sldId="584"/>
            <ac:spMk id="2" creationId="{BD79694C-F99E-8749-9D7C-1DA96FD97EFA}"/>
          </ac:spMkLst>
        </pc:spChg>
      </pc:sldChg>
      <pc:sldChg chg="modSp add mod">
        <pc:chgData name="Carlos Guerrero Tomé" userId="efd7d1cb-5997-43f9-95f4-5e31d914ebbb" providerId="ADAL" clId="{54127A46-23CC-5D4B-A020-C86CD2172E7C}" dt="2020-09-14T20:26:48.068" v="6545" actId="20577"/>
        <pc:sldMkLst>
          <pc:docMk/>
          <pc:sldMk cId="3356404446" sldId="585"/>
        </pc:sldMkLst>
        <pc:spChg chg="mod">
          <ac:chgData name="Carlos Guerrero Tomé" userId="efd7d1cb-5997-43f9-95f4-5e31d914ebbb" providerId="ADAL" clId="{54127A46-23CC-5D4B-A020-C86CD2172E7C}" dt="2020-09-14T20:26:48.068" v="6545" actId="20577"/>
          <ac:spMkLst>
            <pc:docMk/>
            <pc:sldMk cId="3356404446" sldId="585"/>
            <ac:spMk id="2" creationId="{3652F65E-D297-884F-8D85-AE3995B89B88}"/>
          </ac:spMkLst>
        </pc:spChg>
      </pc:sldChg>
      <pc:sldChg chg="addSp delSp modSp add mod">
        <pc:chgData name="Carlos Guerrero Tomé" userId="efd7d1cb-5997-43f9-95f4-5e31d914ebbb" providerId="ADAL" clId="{54127A46-23CC-5D4B-A020-C86CD2172E7C}" dt="2020-09-14T20:26:55.628" v="6552" actId="20577"/>
        <pc:sldMkLst>
          <pc:docMk/>
          <pc:sldMk cId="1315067331" sldId="586"/>
        </pc:sldMkLst>
        <pc:spChg chg="mod">
          <ac:chgData name="Carlos Guerrero Tomé" userId="efd7d1cb-5997-43f9-95f4-5e31d914ebbb" providerId="ADAL" clId="{54127A46-23CC-5D4B-A020-C86CD2172E7C}" dt="2020-09-14T20:26:55.628" v="6552" actId="20577"/>
          <ac:spMkLst>
            <pc:docMk/>
            <pc:sldMk cId="1315067331" sldId="586"/>
            <ac:spMk id="2" creationId="{40AE8BED-E134-734B-8CDB-609ADFD49F7B}"/>
          </ac:spMkLst>
        </pc:spChg>
        <pc:spChg chg="del">
          <ac:chgData name="Carlos Guerrero Tomé" userId="efd7d1cb-5997-43f9-95f4-5e31d914ebbb" providerId="ADAL" clId="{54127A46-23CC-5D4B-A020-C86CD2172E7C}" dt="2020-09-14T20:24:06.789" v="6517" actId="478"/>
          <ac:spMkLst>
            <pc:docMk/>
            <pc:sldMk cId="1315067331" sldId="586"/>
            <ac:spMk id="3" creationId="{8E9C5191-8CC2-DF46-88A9-D84B8490223B}"/>
          </ac:spMkLst>
        </pc:spChg>
        <pc:picChg chg="add mod">
          <ac:chgData name="Carlos Guerrero Tomé" userId="efd7d1cb-5997-43f9-95f4-5e31d914ebbb" providerId="ADAL" clId="{54127A46-23CC-5D4B-A020-C86CD2172E7C}" dt="2020-09-14T20:26:32.981" v="6536" actId="1076"/>
          <ac:picMkLst>
            <pc:docMk/>
            <pc:sldMk cId="1315067331" sldId="586"/>
            <ac:picMk id="4" creationId="{D0336688-FC44-FF4B-9689-12960ED2EF3C}"/>
          </ac:picMkLst>
        </pc:picChg>
      </pc:sldChg>
      <pc:sldChg chg="addSp delSp modSp add mod">
        <pc:chgData name="Carlos Guerrero Tomé" userId="efd7d1cb-5997-43f9-95f4-5e31d914ebbb" providerId="ADAL" clId="{54127A46-23CC-5D4B-A020-C86CD2172E7C}" dt="2020-09-17T08:56:46.408" v="6933" actId="14100"/>
        <pc:sldMkLst>
          <pc:docMk/>
          <pc:sldMk cId="4022572571" sldId="587"/>
        </pc:sldMkLst>
        <pc:spChg chg="mod">
          <ac:chgData name="Carlos Guerrero Tomé" userId="efd7d1cb-5997-43f9-95f4-5e31d914ebbb" providerId="ADAL" clId="{54127A46-23CC-5D4B-A020-C86CD2172E7C}" dt="2020-09-17T08:48:23.314" v="6618" actId="20577"/>
          <ac:spMkLst>
            <pc:docMk/>
            <pc:sldMk cId="4022572571" sldId="587"/>
            <ac:spMk id="2" creationId="{67305B13-2C42-5E4D-835F-57395514AC07}"/>
          </ac:spMkLst>
        </pc:spChg>
        <pc:spChg chg="mod">
          <ac:chgData name="Carlos Guerrero Tomé" userId="efd7d1cb-5997-43f9-95f4-5e31d914ebbb" providerId="ADAL" clId="{54127A46-23CC-5D4B-A020-C86CD2172E7C}" dt="2020-09-17T08:56:46.408" v="6933" actId="14100"/>
          <ac:spMkLst>
            <pc:docMk/>
            <pc:sldMk cId="4022572571" sldId="587"/>
            <ac:spMk id="3" creationId="{D0252A98-02B3-C14C-A142-1D80D63ED6CE}"/>
          </ac:spMkLst>
        </pc:spChg>
        <pc:spChg chg="add mod topLvl">
          <ac:chgData name="Carlos Guerrero Tomé" userId="efd7d1cb-5997-43f9-95f4-5e31d914ebbb" providerId="ADAL" clId="{54127A46-23CC-5D4B-A020-C86CD2172E7C}" dt="2020-09-17T08:56:33.579" v="6930" actId="164"/>
          <ac:spMkLst>
            <pc:docMk/>
            <pc:sldMk cId="4022572571" sldId="587"/>
            <ac:spMk id="5" creationId="{3CBB5E9E-20A1-EA46-9775-92CE6C44F02A}"/>
          </ac:spMkLst>
        </pc:spChg>
        <pc:grpChg chg="add del mod">
          <ac:chgData name="Carlos Guerrero Tomé" userId="efd7d1cb-5997-43f9-95f4-5e31d914ebbb" providerId="ADAL" clId="{54127A46-23CC-5D4B-A020-C86CD2172E7C}" dt="2020-09-17T08:56:30.058" v="6929" actId="165"/>
          <ac:grpSpMkLst>
            <pc:docMk/>
            <pc:sldMk cId="4022572571" sldId="587"/>
            <ac:grpSpMk id="6" creationId="{C04CF2B8-B308-B643-B390-07993356A2A9}"/>
          </ac:grpSpMkLst>
        </pc:grpChg>
        <pc:grpChg chg="add mod">
          <ac:chgData name="Carlos Guerrero Tomé" userId="efd7d1cb-5997-43f9-95f4-5e31d914ebbb" providerId="ADAL" clId="{54127A46-23CC-5D4B-A020-C86CD2172E7C}" dt="2020-09-17T08:56:37.569" v="6931" actId="1076"/>
          <ac:grpSpMkLst>
            <pc:docMk/>
            <pc:sldMk cId="4022572571" sldId="587"/>
            <ac:grpSpMk id="7" creationId="{F63CDA68-875E-F449-8A8B-9573071C6E1E}"/>
          </ac:grpSpMkLst>
        </pc:grpChg>
        <pc:graphicFrameChg chg="add mod topLvl">
          <ac:chgData name="Carlos Guerrero Tomé" userId="efd7d1cb-5997-43f9-95f4-5e31d914ebbb" providerId="ADAL" clId="{54127A46-23CC-5D4B-A020-C86CD2172E7C}" dt="2020-09-17T08:56:33.579" v="6930" actId="164"/>
          <ac:graphicFrameMkLst>
            <pc:docMk/>
            <pc:sldMk cId="4022572571" sldId="587"/>
            <ac:graphicFrameMk id="4" creationId="{07A17B10-C76E-934A-8C05-4ED1B3FB6F99}"/>
          </ac:graphicFrameMkLst>
        </pc:graphicFrameChg>
      </pc:sldChg>
      <pc:sldChg chg="addSp delSp modSp add mod">
        <pc:chgData name="Carlos Guerrero Tomé" userId="efd7d1cb-5997-43f9-95f4-5e31d914ebbb" providerId="ADAL" clId="{54127A46-23CC-5D4B-A020-C86CD2172E7C}" dt="2020-09-17T09:22:10.423" v="7271" actId="1076"/>
        <pc:sldMkLst>
          <pc:docMk/>
          <pc:sldMk cId="3422749412" sldId="588"/>
        </pc:sldMkLst>
        <pc:spChg chg="mod">
          <ac:chgData name="Carlos Guerrero Tomé" userId="efd7d1cb-5997-43f9-95f4-5e31d914ebbb" providerId="ADAL" clId="{54127A46-23CC-5D4B-A020-C86CD2172E7C}" dt="2020-09-17T09:08:53.060" v="7153" actId="20577"/>
          <ac:spMkLst>
            <pc:docMk/>
            <pc:sldMk cId="3422749412" sldId="588"/>
            <ac:spMk id="2" creationId="{571B70FC-7319-DC43-9EAA-6873F8932C84}"/>
          </ac:spMkLst>
        </pc:spChg>
        <pc:spChg chg="mod">
          <ac:chgData name="Carlos Guerrero Tomé" userId="efd7d1cb-5997-43f9-95f4-5e31d914ebbb" providerId="ADAL" clId="{54127A46-23CC-5D4B-A020-C86CD2172E7C}" dt="2020-09-17T09:07:11.998" v="7115" actId="1076"/>
          <ac:spMkLst>
            <pc:docMk/>
            <pc:sldMk cId="3422749412" sldId="588"/>
            <ac:spMk id="3" creationId="{711E0290-FDE3-B843-87A2-56C50AE969CA}"/>
          </ac:spMkLst>
        </pc:spChg>
        <pc:spChg chg="add del mod">
          <ac:chgData name="Carlos Guerrero Tomé" userId="efd7d1cb-5997-43f9-95f4-5e31d914ebbb" providerId="ADAL" clId="{54127A46-23CC-5D4B-A020-C86CD2172E7C}" dt="2020-09-17T09:10:50.455" v="7186" actId="478"/>
          <ac:spMkLst>
            <pc:docMk/>
            <pc:sldMk cId="3422749412" sldId="588"/>
            <ac:spMk id="4" creationId="{DA62EF97-215A-7645-A106-B74948DE7F26}"/>
          </ac:spMkLst>
        </pc:spChg>
        <pc:spChg chg="add del mod">
          <ac:chgData name="Carlos Guerrero Tomé" userId="efd7d1cb-5997-43f9-95f4-5e31d914ebbb" providerId="ADAL" clId="{54127A46-23CC-5D4B-A020-C86CD2172E7C}" dt="2020-09-17T09:10:50.455" v="7186" actId="478"/>
          <ac:spMkLst>
            <pc:docMk/>
            <pc:sldMk cId="3422749412" sldId="588"/>
            <ac:spMk id="8" creationId="{1859082A-C0D0-9448-AD2C-099766C070B3}"/>
          </ac:spMkLst>
        </pc:spChg>
        <pc:spChg chg="add del mod">
          <ac:chgData name="Carlos Guerrero Tomé" userId="efd7d1cb-5997-43f9-95f4-5e31d914ebbb" providerId="ADAL" clId="{54127A46-23CC-5D4B-A020-C86CD2172E7C}" dt="2020-09-17T09:10:50.455" v="7186" actId="478"/>
          <ac:spMkLst>
            <pc:docMk/>
            <pc:sldMk cId="3422749412" sldId="588"/>
            <ac:spMk id="9" creationId="{9E959095-95A5-E14E-BA0D-55CE02CEEE62}"/>
          </ac:spMkLst>
        </pc:spChg>
        <pc:spChg chg="add del mod">
          <ac:chgData name="Carlos Guerrero Tomé" userId="efd7d1cb-5997-43f9-95f4-5e31d914ebbb" providerId="ADAL" clId="{54127A46-23CC-5D4B-A020-C86CD2172E7C}" dt="2020-09-17T09:10:50.455" v="7186" actId="478"/>
          <ac:spMkLst>
            <pc:docMk/>
            <pc:sldMk cId="3422749412" sldId="588"/>
            <ac:spMk id="10" creationId="{F20664C5-14EC-E84F-A466-1AE487ACD7D3}"/>
          </ac:spMkLst>
        </pc:spChg>
        <pc:spChg chg="add del mod">
          <ac:chgData name="Carlos Guerrero Tomé" userId="efd7d1cb-5997-43f9-95f4-5e31d914ebbb" providerId="ADAL" clId="{54127A46-23CC-5D4B-A020-C86CD2172E7C}" dt="2020-09-17T09:10:50.455" v="7186" actId="478"/>
          <ac:spMkLst>
            <pc:docMk/>
            <pc:sldMk cId="3422749412" sldId="588"/>
            <ac:spMk id="12" creationId="{CA2A3E83-2472-6A46-94E0-1B62C39D95FB}"/>
          </ac:spMkLst>
        </pc:spChg>
        <pc:spChg chg="add del mod">
          <ac:chgData name="Carlos Guerrero Tomé" userId="efd7d1cb-5997-43f9-95f4-5e31d914ebbb" providerId="ADAL" clId="{54127A46-23CC-5D4B-A020-C86CD2172E7C}" dt="2020-09-17T09:10:50.455" v="7186" actId="478"/>
          <ac:spMkLst>
            <pc:docMk/>
            <pc:sldMk cId="3422749412" sldId="588"/>
            <ac:spMk id="13" creationId="{E1273451-06AC-ED4E-92BD-A4D54D117727}"/>
          </ac:spMkLst>
        </pc:spChg>
        <pc:spChg chg="add del mod">
          <ac:chgData name="Carlos Guerrero Tomé" userId="efd7d1cb-5997-43f9-95f4-5e31d914ebbb" providerId="ADAL" clId="{54127A46-23CC-5D4B-A020-C86CD2172E7C}" dt="2020-09-17T09:10:50.455" v="7186" actId="478"/>
          <ac:spMkLst>
            <pc:docMk/>
            <pc:sldMk cId="3422749412" sldId="588"/>
            <ac:spMk id="15" creationId="{839CB082-2D70-8749-9CE1-52795AAA5332}"/>
          </ac:spMkLst>
        </pc:spChg>
        <pc:spChg chg="add del mod">
          <ac:chgData name="Carlos Guerrero Tomé" userId="efd7d1cb-5997-43f9-95f4-5e31d914ebbb" providerId="ADAL" clId="{54127A46-23CC-5D4B-A020-C86CD2172E7C}" dt="2020-09-17T09:07:44.269" v="7117" actId="478"/>
          <ac:spMkLst>
            <pc:docMk/>
            <pc:sldMk cId="3422749412" sldId="588"/>
            <ac:spMk id="16" creationId="{0F1DA259-B0F4-804B-AF7D-ADAAA2C53989}"/>
          </ac:spMkLst>
        </pc:spChg>
        <pc:spChg chg="add del mod">
          <ac:chgData name="Carlos Guerrero Tomé" userId="efd7d1cb-5997-43f9-95f4-5e31d914ebbb" providerId="ADAL" clId="{54127A46-23CC-5D4B-A020-C86CD2172E7C}" dt="2020-09-17T09:07:44.269" v="7117" actId="478"/>
          <ac:spMkLst>
            <pc:docMk/>
            <pc:sldMk cId="3422749412" sldId="588"/>
            <ac:spMk id="20" creationId="{D2853113-66F0-2D4D-88FD-F3AA1F6C3455}"/>
          </ac:spMkLst>
        </pc:spChg>
        <pc:spChg chg="add del mod">
          <ac:chgData name="Carlos Guerrero Tomé" userId="efd7d1cb-5997-43f9-95f4-5e31d914ebbb" providerId="ADAL" clId="{54127A46-23CC-5D4B-A020-C86CD2172E7C}" dt="2020-09-17T09:07:44.269" v="7117" actId="478"/>
          <ac:spMkLst>
            <pc:docMk/>
            <pc:sldMk cId="3422749412" sldId="588"/>
            <ac:spMk id="21" creationId="{912DC447-D6CB-554D-A566-FF9E9FD476DF}"/>
          </ac:spMkLst>
        </pc:spChg>
        <pc:spChg chg="add del mod">
          <ac:chgData name="Carlos Guerrero Tomé" userId="efd7d1cb-5997-43f9-95f4-5e31d914ebbb" providerId="ADAL" clId="{54127A46-23CC-5D4B-A020-C86CD2172E7C}" dt="2020-09-17T09:07:44.269" v="7117" actId="478"/>
          <ac:spMkLst>
            <pc:docMk/>
            <pc:sldMk cId="3422749412" sldId="588"/>
            <ac:spMk id="22" creationId="{B391460B-935A-B947-B35C-66091EA0A32D}"/>
          </ac:spMkLst>
        </pc:spChg>
        <pc:spChg chg="add del mod">
          <ac:chgData name="Carlos Guerrero Tomé" userId="efd7d1cb-5997-43f9-95f4-5e31d914ebbb" providerId="ADAL" clId="{54127A46-23CC-5D4B-A020-C86CD2172E7C}" dt="2020-09-17T09:07:44.269" v="7117" actId="478"/>
          <ac:spMkLst>
            <pc:docMk/>
            <pc:sldMk cId="3422749412" sldId="588"/>
            <ac:spMk id="24" creationId="{312F1F8E-9B17-D54E-BBD1-BECC94445BF7}"/>
          </ac:spMkLst>
        </pc:spChg>
        <pc:spChg chg="add del mod">
          <ac:chgData name="Carlos Guerrero Tomé" userId="efd7d1cb-5997-43f9-95f4-5e31d914ebbb" providerId="ADAL" clId="{54127A46-23CC-5D4B-A020-C86CD2172E7C}" dt="2020-09-17T09:07:44.269" v="7117" actId="478"/>
          <ac:spMkLst>
            <pc:docMk/>
            <pc:sldMk cId="3422749412" sldId="588"/>
            <ac:spMk id="25" creationId="{05F09770-558A-A14C-8F68-592D261BCBEA}"/>
          </ac:spMkLst>
        </pc:spChg>
        <pc:spChg chg="add del mod">
          <ac:chgData name="Carlos Guerrero Tomé" userId="efd7d1cb-5997-43f9-95f4-5e31d914ebbb" providerId="ADAL" clId="{54127A46-23CC-5D4B-A020-C86CD2172E7C}" dt="2020-09-17T09:07:44.269" v="7117" actId="478"/>
          <ac:spMkLst>
            <pc:docMk/>
            <pc:sldMk cId="3422749412" sldId="588"/>
            <ac:spMk id="27" creationId="{80300D85-2AA1-9F41-8163-684927667564}"/>
          </ac:spMkLst>
        </pc:spChg>
        <pc:spChg chg="add del mod">
          <ac:chgData name="Carlos Guerrero Tomé" userId="efd7d1cb-5997-43f9-95f4-5e31d914ebbb" providerId="ADAL" clId="{54127A46-23CC-5D4B-A020-C86CD2172E7C}" dt="2020-09-17T09:07:48.112" v="7118" actId="478"/>
          <ac:spMkLst>
            <pc:docMk/>
            <pc:sldMk cId="3422749412" sldId="588"/>
            <ac:spMk id="28" creationId="{60CAF30C-A147-734C-B923-C11B3C0EE477}"/>
          </ac:spMkLst>
        </pc:spChg>
        <pc:spChg chg="add del mod">
          <ac:chgData name="Carlos Guerrero Tomé" userId="efd7d1cb-5997-43f9-95f4-5e31d914ebbb" providerId="ADAL" clId="{54127A46-23CC-5D4B-A020-C86CD2172E7C}" dt="2020-09-17T09:07:44.269" v="7117" actId="478"/>
          <ac:spMkLst>
            <pc:docMk/>
            <pc:sldMk cId="3422749412" sldId="588"/>
            <ac:spMk id="32" creationId="{1ED5D8D5-B7E4-DF40-BA39-8BE23A547580}"/>
          </ac:spMkLst>
        </pc:spChg>
        <pc:spChg chg="add del mod">
          <ac:chgData name="Carlos Guerrero Tomé" userId="efd7d1cb-5997-43f9-95f4-5e31d914ebbb" providerId="ADAL" clId="{54127A46-23CC-5D4B-A020-C86CD2172E7C}" dt="2020-09-17T09:07:48.112" v="7118" actId="478"/>
          <ac:spMkLst>
            <pc:docMk/>
            <pc:sldMk cId="3422749412" sldId="588"/>
            <ac:spMk id="33" creationId="{FB6B2B32-B662-204B-8C03-8F69202106C9}"/>
          </ac:spMkLst>
        </pc:spChg>
        <pc:spChg chg="add del mod">
          <ac:chgData name="Carlos Guerrero Tomé" userId="efd7d1cb-5997-43f9-95f4-5e31d914ebbb" providerId="ADAL" clId="{54127A46-23CC-5D4B-A020-C86CD2172E7C}" dt="2020-09-17T09:07:44.269" v="7117" actId="478"/>
          <ac:spMkLst>
            <pc:docMk/>
            <pc:sldMk cId="3422749412" sldId="588"/>
            <ac:spMk id="34" creationId="{3337737A-0C67-B24D-8BB5-5CEDA4483871}"/>
          </ac:spMkLst>
        </pc:spChg>
        <pc:spChg chg="add del mod">
          <ac:chgData name="Carlos Guerrero Tomé" userId="efd7d1cb-5997-43f9-95f4-5e31d914ebbb" providerId="ADAL" clId="{54127A46-23CC-5D4B-A020-C86CD2172E7C}" dt="2020-09-17T09:07:44.269" v="7117" actId="478"/>
          <ac:spMkLst>
            <pc:docMk/>
            <pc:sldMk cId="3422749412" sldId="588"/>
            <ac:spMk id="36" creationId="{067D9FA6-7FB9-E94B-BCF8-B0613A3FF2AD}"/>
          </ac:spMkLst>
        </pc:spChg>
        <pc:spChg chg="add del mod">
          <ac:chgData name="Carlos Guerrero Tomé" userId="efd7d1cb-5997-43f9-95f4-5e31d914ebbb" providerId="ADAL" clId="{54127A46-23CC-5D4B-A020-C86CD2172E7C}" dt="2020-09-17T09:07:44.269" v="7117" actId="478"/>
          <ac:spMkLst>
            <pc:docMk/>
            <pc:sldMk cId="3422749412" sldId="588"/>
            <ac:spMk id="37" creationId="{53E6B563-AD3C-9648-8D0E-45AD8C41DE36}"/>
          </ac:spMkLst>
        </pc:spChg>
        <pc:spChg chg="add del mod">
          <ac:chgData name="Carlos Guerrero Tomé" userId="efd7d1cb-5997-43f9-95f4-5e31d914ebbb" providerId="ADAL" clId="{54127A46-23CC-5D4B-A020-C86CD2172E7C}" dt="2020-09-17T09:07:48.112" v="7118" actId="478"/>
          <ac:spMkLst>
            <pc:docMk/>
            <pc:sldMk cId="3422749412" sldId="588"/>
            <ac:spMk id="39" creationId="{449F44A7-E856-5748-B854-D73CE15653F9}"/>
          </ac:spMkLst>
        </pc:spChg>
        <pc:spChg chg="add mod">
          <ac:chgData name="Carlos Guerrero Tomé" userId="efd7d1cb-5997-43f9-95f4-5e31d914ebbb" providerId="ADAL" clId="{54127A46-23CC-5D4B-A020-C86CD2172E7C}" dt="2020-09-17T09:11:12.109" v="7188" actId="1076"/>
          <ac:spMkLst>
            <pc:docMk/>
            <pc:sldMk cId="3422749412" sldId="588"/>
            <ac:spMk id="40" creationId="{451D6243-DBE2-F242-B597-231F4D9C8161}"/>
          </ac:spMkLst>
        </pc:spChg>
        <pc:spChg chg="add del mod">
          <ac:chgData name="Carlos Guerrero Tomé" userId="efd7d1cb-5997-43f9-95f4-5e31d914ebbb" providerId="ADAL" clId="{54127A46-23CC-5D4B-A020-C86CD2172E7C}" dt="2020-09-17T09:08:01.391" v="7140" actId="478"/>
          <ac:spMkLst>
            <pc:docMk/>
            <pc:sldMk cId="3422749412" sldId="588"/>
            <ac:spMk id="44" creationId="{AB372768-DD85-554C-8268-BB029A001B62}"/>
          </ac:spMkLst>
        </pc:spChg>
        <pc:spChg chg="add del mod">
          <ac:chgData name="Carlos Guerrero Tomé" userId="efd7d1cb-5997-43f9-95f4-5e31d914ebbb" providerId="ADAL" clId="{54127A46-23CC-5D4B-A020-C86CD2172E7C}" dt="2020-09-17T09:11:12.109" v="7188" actId="1076"/>
          <ac:spMkLst>
            <pc:docMk/>
            <pc:sldMk cId="3422749412" sldId="588"/>
            <ac:spMk id="45" creationId="{9ED17A85-3873-674E-AB57-D9A82A0C0BFC}"/>
          </ac:spMkLst>
        </pc:spChg>
        <pc:spChg chg="add mod">
          <ac:chgData name="Carlos Guerrero Tomé" userId="efd7d1cb-5997-43f9-95f4-5e31d914ebbb" providerId="ADAL" clId="{54127A46-23CC-5D4B-A020-C86CD2172E7C}" dt="2020-09-17T09:11:42.307" v="7199" actId="122"/>
          <ac:spMkLst>
            <pc:docMk/>
            <pc:sldMk cId="3422749412" sldId="588"/>
            <ac:spMk id="46" creationId="{530920C4-43B1-7145-89CF-8E6B982A7723}"/>
          </ac:spMkLst>
        </pc:spChg>
        <pc:spChg chg="add mod">
          <ac:chgData name="Carlos Guerrero Tomé" userId="efd7d1cb-5997-43f9-95f4-5e31d914ebbb" providerId="ADAL" clId="{54127A46-23CC-5D4B-A020-C86CD2172E7C}" dt="2020-09-17T09:11:12.109" v="7188" actId="1076"/>
          <ac:spMkLst>
            <pc:docMk/>
            <pc:sldMk cId="3422749412" sldId="588"/>
            <ac:spMk id="48" creationId="{217EC81D-1E03-2C4B-933A-963E57F9DD94}"/>
          </ac:spMkLst>
        </pc:spChg>
        <pc:spChg chg="add mod">
          <ac:chgData name="Carlos Guerrero Tomé" userId="efd7d1cb-5997-43f9-95f4-5e31d914ebbb" providerId="ADAL" clId="{54127A46-23CC-5D4B-A020-C86CD2172E7C}" dt="2020-09-17T09:11:12.109" v="7188" actId="1076"/>
          <ac:spMkLst>
            <pc:docMk/>
            <pc:sldMk cId="3422749412" sldId="588"/>
            <ac:spMk id="49" creationId="{10436BDE-84B5-DC40-A6EC-D89CC818FA81}"/>
          </ac:spMkLst>
        </pc:spChg>
        <pc:spChg chg="add mod">
          <ac:chgData name="Carlos Guerrero Tomé" userId="efd7d1cb-5997-43f9-95f4-5e31d914ebbb" providerId="ADAL" clId="{54127A46-23CC-5D4B-A020-C86CD2172E7C}" dt="2020-09-17T09:11:02.445" v="7187" actId="1076"/>
          <ac:spMkLst>
            <pc:docMk/>
            <pc:sldMk cId="3422749412" sldId="588"/>
            <ac:spMk id="60" creationId="{942D0964-4105-B344-A8F7-EA03A4751798}"/>
          </ac:spMkLst>
        </pc:spChg>
        <pc:spChg chg="add mod">
          <ac:chgData name="Carlos Guerrero Tomé" userId="efd7d1cb-5997-43f9-95f4-5e31d914ebbb" providerId="ADAL" clId="{54127A46-23CC-5D4B-A020-C86CD2172E7C}" dt="2020-09-17T09:11:50.248" v="7200" actId="58"/>
          <ac:spMkLst>
            <pc:docMk/>
            <pc:sldMk cId="3422749412" sldId="588"/>
            <ac:spMk id="63" creationId="{19385B24-D501-E649-A89A-0EC6853F3704}"/>
          </ac:spMkLst>
        </pc:spChg>
        <pc:spChg chg="add mod">
          <ac:chgData name="Carlos Guerrero Tomé" userId="efd7d1cb-5997-43f9-95f4-5e31d914ebbb" providerId="ADAL" clId="{54127A46-23CC-5D4B-A020-C86CD2172E7C}" dt="2020-09-17T09:11:36.574" v="7197" actId="122"/>
          <ac:spMkLst>
            <pc:docMk/>
            <pc:sldMk cId="3422749412" sldId="588"/>
            <ac:spMk id="64" creationId="{7B0299CD-2FAB-3342-955D-593382D665FE}"/>
          </ac:spMkLst>
        </pc:spChg>
        <pc:spChg chg="add mod">
          <ac:chgData name="Carlos Guerrero Tomé" userId="efd7d1cb-5997-43f9-95f4-5e31d914ebbb" providerId="ADAL" clId="{54127A46-23CC-5D4B-A020-C86CD2172E7C}" dt="2020-09-17T09:11:02.445" v="7187" actId="1076"/>
          <ac:spMkLst>
            <pc:docMk/>
            <pc:sldMk cId="3422749412" sldId="588"/>
            <ac:spMk id="65" creationId="{36662F4A-8964-6347-A5F9-8277D694F8C7}"/>
          </ac:spMkLst>
        </pc:spChg>
        <pc:spChg chg="add mod">
          <ac:chgData name="Carlos Guerrero Tomé" userId="efd7d1cb-5997-43f9-95f4-5e31d914ebbb" providerId="ADAL" clId="{54127A46-23CC-5D4B-A020-C86CD2172E7C}" dt="2020-09-17T09:11:02.445" v="7187" actId="1076"/>
          <ac:spMkLst>
            <pc:docMk/>
            <pc:sldMk cId="3422749412" sldId="588"/>
            <ac:spMk id="66" creationId="{63A5729C-BF4B-E24A-BE4E-1371E8E8430B}"/>
          </ac:spMkLst>
        </pc:spChg>
        <pc:spChg chg="add mod">
          <ac:chgData name="Carlos Guerrero Tomé" userId="efd7d1cb-5997-43f9-95f4-5e31d914ebbb" providerId="ADAL" clId="{54127A46-23CC-5D4B-A020-C86CD2172E7C}" dt="2020-09-17T09:11:59.809" v="7201" actId="1076"/>
          <ac:spMkLst>
            <pc:docMk/>
            <pc:sldMk cId="3422749412" sldId="588"/>
            <ac:spMk id="68" creationId="{DAFDBCE3-54EC-934B-901B-25935644837C}"/>
          </ac:spMkLst>
        </pc:spChg>
        <pc:spChg chg="add mod">
          <ac:chgData name="Carlos Guerrero Tomé" userId="efd7d1cb-5997-43f9-95f4-5e31d914ebbb" providerId="ADAL" clId="{54127A46-23CC-5D4B-A020-C86CD2172E7C}" dt="2020-09-17T09:13:45.685" v="7210" actId="14100"/>
          <ac:spMkLst>
            <pc:docMk/>
            <pc:sldMk cId="3422749412" sldId="588"/>
            <ac:spMk id="69" creationId="{0D44D1C7-82B9-9D48-AB4B-F235E79D8A4E}"/>
          </ac:spMkLst>
        </pc:spChg>
        <pc:spChg chg="add mod">
          <ac:chgData name="Carlos Guerrero Tomé" userId="efd7d1cb-5997-43f9-95f4-5e31d914ebbb" providerId="ADAL" clId="{54127A46-23CC-5D4B-A020-C86CD2172E7C}" dt="2020-09-17T09:16:26.526" v="7221" actId="1076"/>
          <ac:spMkLst>
            <pc:docMk/>
            <pc:sldMk cId="3422749412" sldId="588"/>
            <ac:spMk id="71" creationId="{88563463-02DE-9847-B7EE-536943290280}"/>
          </ac:spMkLst>
        </pc:spChg>
        <pc:spChg chg="add mod">
          <ac:chgData name="Carlos Guerrero Tomé" userId="efd7d1cb-5997-43f9-95f4-5e31d914ebbb" providerId="ADAL" clId="{54127A46-23CC-5D4B-A020-C86CD2172E7C}" dt="2020-09-17T09:16:35.936" v="7223" actId="1076"/>
          <ac:spMkLst>
            <pc:docMk/>
            <pc:sldMk cId="3422749412" sldId="588"/>
            <ac:spMk id="74" creationId="{F52853DB-98DC-4141-9AED-B15E82F88F92}"/>
          </ac:spMkLst>
        </pc:spChg>
        <pc:spChg chg="add mod">
          <ac:chgData name="Carlos Guerrero Tomé" userId="efd7d1cb-5997-43f9-95f4-5e31d914ebbb" providerId="ADAL" clId="{54127A46-23CC-5D4B-A020-C86CD2172E7C}" dt="2020-09-17T09:16:42.145" v="7225" actId="1076"/>
          <ac:spMkLst>
            <pc:docMk/>
            <pc:sldMk cId="3422749412" sldId="588"/>
            <ac:spMk id="76" creationId="{A3618283-6768-E94B-A297-322B1045DC30}"/>
          </ac:spMkLst>
        </pc:spChg>
        <pc:spChg chg="add mod">
          <ac:chgData name="Carlos Guerrero Tomé" userId="efd7d1cb-5997-43f9-95f4-5e31d914ebbb" providerId="ADAL" clId="{54127A46-23CC-5D4B-A020-C86CD2172E7C}" dt="2020-09-17T09:16:49.972" v="7227" actId="1076"/>
          <ac:spMkLst>
            <pc:docMk/>
            <pc:sldMk cId="3422749412" sldId="588"/>
            <ac:spMk id="78" creationId="{24263928-B5EE-3C4E-AA3F-FA43ACFEB9B3}"/>
          </ac:spMkLst>
        </pc:spChg>
        <pc:spChg chg="add mod">
          <ac:chgData name="Carlos Guerrero Tomé" userId="efd7d1cb-5997-43f9-95f4-5e31d914ebbb" providerId="ADAL" clId="{54127A46-23CC-5D4B-A020-C86CD2172E7C}" dt="2020-09-17T09:16:54.869" v="7229" actId="1076"/>
          <ac:spMkLst>
            <pc:docMk/>
            <pc:sldMk cId="3422749412" sldId="588"/>
            <ac:spMk id="80" creationId="{C7625114-B56B-EE45-96E5-72DE1F311FD0}"/>
          </ac:spMkLst>
        </pc:spChg>
        <pc:spChg chg="add mod">
          <ac:chgData name="Carlos Guerrero Tomé" userId="efd7d1cb-5997-43f9-95f4-5e31d914ebbb" providerId="ADAL" clId="{54127A46-23CC-5D4B-A020-C86CD2172E7C}" dt="2020-09-17T09:17:09.303" v="7232" actId="1076"/>
          <ac:spMkLst>
            <pc:docMk/>
            <pc:sldMk cId="3422749412" sldId="588"/>
            <ac:spMk id="82" creationId="{46A99F35-3165-6E4C-9C3F-6BC131B7EFC0}"/>
          </ac:spMkLst>
        </pc:spChg>
        <pc:spChg chg="add mod">
          <ac:chgData name="Carlos Guerrero Tomé" userId="efd7d1cb-5997-43f9-95f4-5e31d914ebbb" providerId="ADAL" clId="{54127A46-23CC-5D4B-A020-C86CD2172E7C}" dt="2020-09-17T09:18:01.294" v="7238" actId="1037"/>
          <ac:spMkLst>
            <pc:docMk/>
            <pc:sldMk cId="3422749412" sldId="588"/>
            <ac:spMk id="85" creationId="{7BC1034D-D0E6-7E46-9099-9DAE06F3D129}"/>
          </ac:spMkLst>
        </pc:spChg>
        <pc:spChg chg="add mod">
          <ac:chgData name="Carlos Guerrero Tomé" userId="efd7d1cb-5997-43f9-95f4-5e31d914ebbb" providerId="ADAL" clId="{54127A46-23CC-5D4B-A020-C86CD2172E7C}" dt="2020-09-17T09:19:00.135" v="7247" actId="20577"/>
          <ac:spMkLst>
            <pc:docMk/>
            <pc:sldMk cId="3422749412" sldId="588"/>
            <ac:spMk id="89" creationId="{F0173784-BE91-7642-B1FB-A71B680982BB}"/>
          </ac:spMkLst>
        </pc:spChg>
        <pc:spChg chg="add mod">
          <ac:chgData name="Carlos Guerrero Tomé" userId="efd7d1cb-5997-43f9-95f4-5e31d914ebbb" providerId="ADAL" clId="{54127A46-23CC-5D4B-A020-C86CD2172E7C}" dt="2020-09-17T09:19:23.224" v="7255" actId="1076"/>
          <ac:spMkLst>
            <pc:docMk/>
            <pc:sldMk cId="3422749412" sldId="588"/>
            <ac:spMk id="90" creationId="{0CB583CE-A9FB-D948-BBED-786741FD0EC8}"/>
          </ac:spMkLst>
        </pc:spChg>
        <pc:spChg chg="add mod">
          <ac:chgData name="Carlos Guerrero Tomé" userId="efd7d1cb-5997-43f9-95f4-5e31d914ebbb" providerId="ADAL" clId="{54127A46-23CC-5D4B-A020-C86CD2172E7C}" dt="2020-09-17T09:19:31.051" v="7257" actId="1076"/>
          <ac:spMkLst>
            <pc:docMk/>
            <pc:sldMk cId="3422749412" sldId="588"/>
            <ac:spMk id="91" creationId="{74ECE074-C740-E243-A67B-52217DCEFF4A}"/>
          </ac:spMkLst>
        </pc:spChg>
        <pc:spChg chg="add mod">
          <ac:chgData name="Carlos Guerrero Tomé" userId="efd7d1cb-5997-43f9-95f4-5e31d914ebbb" providerId="ADAL" clId="{54127A46-23CC-5D4B-A020-C86CD2172E7C}" dt="2020-09-17T09:22:10.423" v="7271" actId="1076"/>
          <ac:spMkLst>
            <pc:docMk/>
            <pc:sldMk cId="3422749412" sldId="588"/>
            <ac:spMk id="94" creationId="{AA4C32D1-89A0-A444-9EC6-A70EB5C3017F}"/>
          </ac:spMkLst>
        </pc:spChg>
        <pc:grpChg chg="add del mod">
          <ac:chgData name="Carlos Guerrero Tomé" userId="efd7d1cb-5997-43f9-95f4-5e31d914ebbb" providerId="ADAL" clId="{54127A46-23CC-5D4B-A020-C86CD2172E7C}" dt="2020-09-17T09:21:51.652" v="7263" actId="165"/>
          <ac:grpSpMkLst>
            <pc:docMk/>
            <pc:sldMk cId="3422749412" sldId="588"/>
            <ac:grpSpMk id="95" creationId="{31F7182F-B7CB-7843-8653-A4890D91C2D1}"/>
          </ac:grpSpMkLst>
        </pc:grpChg>
        <pc:cxnChg chg="add del mod">
          <ac:chgData name="Carlos Guerrero Tomé" userId="efd7d1cb-5997-43f9-95f4-5e31d914ebbb" providerId="ADAL" clId="{54127A46-23CC-5D4B-A020-C86CD2172E7C}" dt="2020-09-17T09:10:50.455" v="7186" actId="478"/>
          <ac:cxnSpMkLst>
            <pc:docMk/>
            <pc:sldMk cId="3422749412" sldId="588"/>
            <ac:cxnSpMk id="5" creationId="{31EE8ABB-F364-E94A-A281-04CB31C7510E}"/>
          </ac:cxnSpMkLst>
        </pc:cxnChg>
        <pc:cxnChg chg="add del mod">
          <ac:chgData name="Carlos Guerrero Tomé" userId="efd7d1cb-5997-43f9-95f4-5e31d914ebbb" providerId="ADAL" clId="{54127A46-23CC-5D4B-A020-C86CD2172E7C}" dt="2020-09-17T09:10:50.455" v="7186" actId="478"/>
          <ac:cxnSpMkLst>
            <pc:docMk/>
            <pc:sldMk cId="3422749412" sldId="588"/>
            <ac:cxnSpMk id="6" creationId="{98F5E563-5342-ED43-9B1D-EEDAB9624F53}"/>
          </ac:cxnSpMkLst>
        </pc:cxnChg>
        <pc:cxnChg chg="add del mod">
          <ac:chgData name="Carlos Guerrero Tomé" userId="efd7d1cb-5997-43f9-95f4-5e31d914ebbb" providerId="ADAL" clId="{54127A46-23CC-5D4B-A020-C86CD2172E7C}" dt="2020-09-17T09:10:50.455" v="7186" actId="478"/>
          <ac:cxnSpMkLst>
            <pc:docMk/>
            <pc:sldMk cId="3422749412" sldId="588"/>
            <ac:cxnSpMk id="7" creationId="{FCDA01BF-E8F8-A44A-B394-B892B5F3FB14}"/>
          </ac:cxnSpMkLst>
        </pc:cxnChg>
        <pc:cxnChg chg="add del mod">
          <ac:chgData name="Carlos Guerrero Tomé" userId="efd7d1cb-5997-43f9-95f4-5e31d914ebbb" providerId="ADAL" clId="{54127A46-23CC-5D4B-A020-C86CD2172E7C}" dt="2020-09-17T09:10:50.455" v="7186" actId="478"/>
          <ac:cxnSpMkLst>
            <pc:docMk/>
            <pc:sldMk cId="3422749412" sldId="588"/>
            <ac:cxnSpMk id="11" creationId="{FD13F0AA-482E-1047-AF8F-FF8B00CC2458}"/>
          </ac:cxnSpMkLst>
        </pc:cxnChg>
        <pc:cxnChg chg="add del mod">
          <ac:chgData name="Carlos Guerrero Tomé" userId="efd7d1cb-5997-43f9-95f4-5e31d914ebbb" providerId="ADAL" clId="{54127A46-23CC-5D4B-A020-C86CD2172E7C}" dt="2020-09-17T09:10:50.455" v="7186" actId="478"/>
          <ac:cxnSpMkLst>
            <pc:docMk/>
            <pc:sldMk cId="3422749412" sldId="588"/>
            <ac:cxnSpMk id="14" creationId="{3ADA54AA-0FC9-8A42-9DF7-C2F55E2A1C93}"/>
          </ac:cxnSpMkLst>
        </pc:cxnChg>
        <pc:cxnChg chg="add del mod">
          <ac:chgData name="Carlos Guerrero Tomé" userId="efd7d1cb-5997-43f9-95f4-5e31d914ebbb" providerId="ADAL" clId="{54127A46-23CC-5D4B-A020-C86CD2172E7C}" dt="2020-09-17T09:07:44.269" v="7117" actId="478"/>
          <ac:cxnSpMkLst>
            <pc:docMk/>
            <pc:sldMk cId="3422749412" sldId="588"/>
            <ac:cxnSpMk id="17" creationId="{0FADA80F-93BD-1A41-BD91-D83AEA2D33B6}"/>
          </ac:cxnSpMkLst>
        </pc:cxnChg>
        <pc:cxnChg chg="add del mod">
          <ac:chgData name="Carlos Guerrero Tomé" userId="efd7d1cb-5997-43f9-95f4-5e31d914ebbb" providerId="ADAL" clId="{54127A46-23CC-5D4B-A020-C86CD2172E7C}" dt="2020-09-17T09:07:44.269" v="7117" actId="478"/>
          <ac:cxnSpMkLst>
            <pc:docMk/>
            <pc:sldMk cId="3422749412" sldId="588"/>
            <ac:cxnSpMk id="18" creationId="{A3636E6C-5903-784D-8908-01E83CD7F415}"/>
          </ac:cxnSpMkLst>
        </pc:cxnChg>
        <pc:cxnChg chg="add del mod">
          <ac:chgData name="Carlos Guerrero Tomé" userId="efd7d1cb-5997-43f9-95f4-5e31d914ebbb" providerId="ADAL" clId="{54127A46-23CC-5D4B-A020-C86CD2172E7C}" dt="2020-09-17T09:07:44.269" v="7117" actId="478"/>
          <ac:cxnSpMkLst>
            <pc:docMk/>
            <pc:sldMk cId="3422749412" sldId="588"/>
            <ac:cxnSpMk id="19" creationId="{2E3B89B7-0AD9-384A-BA29-C739C254BCA6}"/>
          </ac:cxnSpMkLst>
        </pc:cxnChg>
        <pc:cxnChg chg="add del mod">
          <ac:chgData name="Carlos Guerrero Tomé" userId="efd7d1cb-5997-43f9-95f4-5e31d914ebbb" providerId="ADAL" clId="{54127A46-23CC-5D4B-A020-C86CD2172E7C}" dt="2020-09-17T09:07:44.269" v="7117" actId="478"/>
          <ac:cxnSpMkLst>
            <pc:docMk/>
            <pc:sldMk cId="3422749412" sldId="588"/>
            <ac:cxnSpMk id="23" creationId="{998D05CF-A6F8-2941-99E7-9771CF0E1754}"/>
          </ac:cxnSpMkLst>
        </pc:cxnChg>
        <pc:cxnChg chg="add del mod">
          <ac:chgData name="Carlos Guerrero Tomé" userId="efd7d1cb-5997-43f9-95f4-5e31d914ebbb" providerId="ADAL" clId="{54127A46-23CC-5D4B-A020-C86CD2172E7C}" dt="2020-09-17T09:07:44.269" v="7117" actId="478"/>
          <ac:cxnSpMkLst>
            <pc:docMk/>
            <pc:sldMk cId="3422749412" sldId="588"/>
            <ac:cxnSpMk id="26" creationId="{4EA84EC5-1C2D-BE4B-8772-2D03DD212FAA}"/>
          </ac:cxnSpMkLst>
        </pc:cxnChg>
        <pc:cxnChg chg="add del mod">
          <ac:chgData name="Carlos Guerrero Tomé" userId="efd7d1cb-5997-43f9-95f4-5e31d914ebbb" providerId="ADAL" clId="{54127A46-23CC-5D4B-A020-C86CD2172E7C}" dt="2020-09-17T09:07:44.269" v="7117" actId="478"/>
          <ac:cxnSpMkLst>
            <pc:docMk/>
            <pc:sldMk cId="3422749412" sldId="588"/>
            <ac:cxnSpMk id="29" creationId="{8E775C8F-1A4B-1341-96DD-93B8FFEB6DF3}"/>
          </ac:cxnSpMkLst>
        </pc:cxnChg>
        <pc:cxnChg chg="add del mod">
          <ac:chgData name="Carlos Guerrero Tomé" userId="efd7d1cb-5997-43f9-95f4-5e31d914ebbb" providerId="ADAL" clId="{54127A46-23CC-5D4B-A020-C86CD2172E7C}" dt="2020-09-17T09:07:44.269" v="7117" actId="478"/>
          <ac:cxnSpMkLst>
            <pc:docMk/>
            <pc:sldMk cId="3422749412" sldId="588"/>
            <ac:cxnSpMk id="30" creationId="{59CCBBB4-4719-054B-B159-FFF05C8C1FA1}"/>
          </ac:cxnSpMkLst>
        </pc:cxnChg>
        <pc:cxnChg chg="add del mod">
          <ac:chgData name="Carlos Guerrero Tomé" userId="efd7d1cb-5997-43f9-95f4-5e31d914ebbb" providerId="ADAL" clId="{54127A46-23CC-5D4B-A020-C86CD2172E7C}" dt="2020-09-17T09:07:44.269" v="7117" actId="478"/>
          <ac:cxnSpMkLst>
            <pc:docMk/>
            <pc:sldMk cId="3422749412" sldId="588"/>
            <ac:cxnSpMk id="31" creationId="{6CC0FC81-ADA0-3F43-8544-F0C325350530}"/>
          </ac:cxnSpMkLst>
        </pc:cxnChg>
        <pc:cxnChg chg="add del mod">
          <ac:chgData name="Carlos Guerrero Tomé" userId="efd7d1cb-5997-43f9-95f4-5e31d914ebbb" providerId="ADAL" clId="{54127A46-23CC-5D4B-A020-C86CD2172E7C}" dt="2020-09-17T09:07:44.269" v="7117" actId="478"/>
          <ac:cxnSpMkLst>
            <pc:docMk/>
            <pc:sldMk cId="3422749412" sldId="588"/>
            <ac:cxnSpMk id="35" creationId="{019756E1-5BA8-8E48-BB92-D4938781006A}"/>
          </ac:cxnSpMkLst>
        </pc:cxnChg>
        <pc:cxnChg chg="add del mod">
          <ac:chgData name="Carlos Guerrero Tomé" userId="efd7d1cb-5997-43f9-95f4-5e31d914ebbb" providerId="ADAL" clId="{54127A46-23CC-5D4B-A020-C86CD2172E7C}" dt="2020-09-17T09:07:44.269" v="7117" actId="478"/>
          <ac:cxnSpMkLst>
            <pc:docMk/>
            <pc:sldMk cId="3422749412" sldId="588"/>
            <ac:cxnSpMk id="38" creationId="{261A8303-6CE9-364C-A616-8ED5B51A29C8}"/>
          </ac:cxnSpMkLst>
        </pc:cxnChg>
        <pc:cxnChg chg="add del mod">
          <ac:chgData name="Carlos Guerrero Tomé" userId="efd7d1cb-5997-43f9-95f4-5e31d914ebbb" providerId="ADAL" clId="{54127A46-23CC-5D4B-A020-C86CD2172E7C}" dt="2020-09-17T09:08:01.391" v="7140" actId="478"/>
          <ac:cxnSpMkLst>
            <pc:docMk/>
            <pc:sldMk cId="3422749412" sldId="588"/>
            <ac:cxnSpMk id="41" creationId="{85EEA52A-2E53-FA43-BD8A-9D09786DA11B}"/>
          </ac:cxnSpMkLst>
        </pc:cxnChg>
        <pc:cxnChg chg="add mod">
          <ac:chgData name="Carlos Guerrero Tomé" userId="efd7d1cb-5997-43f9-95f4-5e31d914ebbb" providerId="ADAL" clId="{54127A46-23CC-5D4B-A020-C86CD2172E7C}" dt="2020-09-17T09:18:25.510" v="7241" actId="14100"/>
          <ac:cxnSpMkLst>
            <pc:docMk/>
            <pc:sldMk cId="3422749412" sldId="588"/>
            <ac:cxnSpMk id="42" creationId="{315CCB16-2269-6A44-99E3-0811855937BE}"/>
          </ac:cxnSpMkLst>
        </pc:cxnChg>
        <pc:cxnChg chg="add mod">
          <ac:chgData name="Carlos Guerrero Tomé" userId="efd7d1cb-5997-43f9-95f4-5e31d914ebbb" providerId="ADAL" clId="{54127A46-23CC-5D4B-A020-C86CD2172E7C}" dt="2020-09-17T09:11:12.109" v="7188" actId="1076"/>
          <ac:cxnSpMkLst>
            <pc:docMk/>
            <pc:sldMk cId="3422749412" sldId="588"/>
            <ac:cxnSpMk id="43" creationId="{850FA0D5-4B22-304C-A518-3A5301C855E5}"/>
          </ac:cxnSpMkLst>
        </pc:cxnChg>
        <pc:cxnChg chg="add del mod">
          <ac:chgData name="Carlos Guerrero Tomé" userId="efd7d1cb-5997-43f9-95f4-5e31d914ebbb" providerId="ADAL" clId="{54127A46-23CC-5D4B-A020-C86CD2172E7C}" dt="2020-09-17T09:07:51.463" v="7120" actId="478"/>
          <ac:cxnSpMkLst>
            <pc:docMk/>
            <pc:sldMk cId="3422749412" sldId="588"/>
            <ac:cxnSpMk id="47" creationId="{E4D6EB08-5775-694B-B5DE-AE5337B34A0A}"/>
          </ac:cxnSpMkLst>
        </pc:cxnChg>
        <pc:cxnChg chg="add mod">
          <ac:chgData name="Carlos Guerrero Tomé" userId="efd7d1cb-5997-43f9-95f4-5e31d914ebbb" providerId="ADAL" clId="{54127A46-23CC-5D4B-A020-C86CD2172E7C}" dt="2020-09-17T09:11:12.109" v="7188" actId="1076"/>
          <ac:cxnSpMkLst>
            <pc:docMk/>
            <pc:sldMk cId="3422749412" sldId="588"/>
            <ac:cxnSpMk id="50" creationId="{0BBAB30F-0677-ED4F-9DED-85DBA8464DC0}"/>
          </ac:cxnSpMkLst>
        </pc:cxnChg>
        <pc:cxnChg chg="add del mod">
          <ac:chgData name="Carlos Guerrero Tomé" userId="efd7d1cb-5997-43f9-95f4-5e31d914ebbb" providerId="ADAL" clId="{54127A46-23CC-5D4B-A020-C86CD2172E7C}" dt="2020-09-17T09:07:49.852" v="7119" actId="478"/>
          <ac:cxnSpMkLst>
            <pc:docMk/>
            <pc:sldMk cId="3422749412" sldId="588"/>
            <ac:cxnSpMk id="51" creationId="{AB40616A-0EA4-FA42-A72D-E1FD462845F0}"/>
          </ac:cxnSpMkLst>
        </pc:cxnChg>
        <pc:cxnChg chg="add del mod">
          <ac:chgData name="Carlos Guerrero Tomé" userId="efd7d1cb-5997-43f9-95f4-5e31d914ebbb" providerId="ADAL" clId="{54127A46-23CC-5D4B-A020-C86CD2172E7C}" dt="2020-09-17T09:07:48.112" v="7118" actId="478"/>
          <ac:cxnSpMkLst>
            <pc:docMk/>
            <pc:sldMk cId="3422749412" sldId="588"/>
            <ac:cxnSpMk id="52" creationId="{F299C791-4D59-5B4C-8DCE-975F509662B1}"/>
          </ac:cxnSpMkLst>
        </pc:cxnChg>
        <pc:cxnChg chg="add del mod">
          <ac:chgData name="Carlos Guerrero Tomé" userId="efd7d1cb-5997-43f9-95f4-5e31d914ebbb" providerId="ADAL" clId="{54127A46-23CC-5D4B-A020-C86CD2172E7C}" dt="2020-09-17T09:07:48.112" v="7118" actId="478"/>
          <ac:cxnSpMkLst>
            <pc:docMk/>
            <pc:sldMk cId="3422749412" sldId="588"/>
            <ac:cxnSpMk id="53" creationId="{70599AAA-0CAD-8D48-9E59-19C8A877FAD1}"/>
          </ac:cxnSpMkLst>
        </pc:cxnChg>
        <pc:cxnChg chg="add del mod">
          <ac:chgData name="Carlos Guerrero Tomé" userId="efd7d1cb-5997-43f9-95f4-5e31d914ebbb" providerId="ADAL" clId="{54127A46-23CC-5D4B-A020-C86CD2172E7C}" dt="2020-09-17T09:07:44.269" v="7117" actId="478"/>
          <ac:cxnSpMkLst>
            <pc:docMk/>
            <pc:sldMk cId="3422749412" sldId="588"/>
            <ac:cxnSpMk id="54" creationId="{0CCC7788-6449-FB4D-AA62-6F3E3580A539}"/>
          </ac:cxnSpMkLst>
        </pc:cxnChg>
        <pc:cxnChg chg="add del mod">
          <ac:chgData name="Carlos Guerrero Tomé" userId="efd7d1cb-5997-43f9-95f4-5e31d914ebbb" providerId="ADAL" clId="{54127A46-23CC-5D4B-A020-C86CD2172E7C}" dt="2020-09-17T09:07:44.269" v="7117" actId="478"/>
          <ac:cxnSpMkLst>
            <pc:docMk/>
            <pc:sldMk cId="3422749412" sldId="588"/>
            <ac:cxnSpMk id="55" creationId="{507CBA5C-A307-8041-8B6B-8D0716E771DB}"/>
          </ac:cxnSpMkLst>
        </pc:cxnChg>
        <pc:cxnChg chg="add del mod">
          <ac:chgData name="Carlos Guerrero Tomé" userId="efd7d1cb-5997-43f9-95f4-5e31d914ebbb" providerId="ADAL" clId="{54127A46-23CC-5D4B-A020-C86CD2172E7C}" dt="2020-09-17T09:07:44.269" v="7117" actId="478"/>
          <ac:cxnSpMkLst>
            <pc:docMk/>
            <pc:sldMk cId="3422749412" sldId="588"/>
            <ac:cxnSpMk id="56" creationId="{0B81DD5B-4BBD-C942-A724-AC9327C63907}"/>
          </ac:cxnSpMkLst>
        </pc:cxnChg>
        <pc:cxnChg chg="add del mod">
          <ac:chgData name="Carlos Guerrero Tomé" userId="efd7d1cb-5997-43f9-95f4-5e31d914ebbb" providerId="ADAL" clId="{54127A46-23CC-5D4B-A020-C86CD2172E7C}" dt="2020-09-17T09:10:50.455" v="7186" actId="478"/>
          <ac:cxnSpMkLst>
            <pc:docMk/>
            <pc:sldMk cId="3422749412" sldId="588"/>
            <ac:cxnSpMk id="57" creationId="{50AA7285-A756-3A41-9885-AA20ABF6C6F7}"/>
          </ac:cxnSpMkLst>
        </pc:cxnChg>
        <pc:cxnChg chg="add del mod">
          <ac:chgData name="Carlos Guerrero Tomé" userId="efd7d1cb-5997-43f9-95f4-5e31d914ebbb" providerId="ADAL" clId="{54127A46-23CC-5D4B-A020-C86CD2172E7C}" dt="2020-09-17T09:10:50.455" v="7186" actId="478"/>
          <ac:cxnSpMkLst>
            <pc:docMk/>
            <pc:sldMk cId="3422749412" sldId="588"/>
            <ac:cxnSpMk id="58" creationId="{6DBEDFC0-B8A2-A643-AFF8-D0EF9CD3AA97}"/>
          </ac:cxnSpMkLst>
        </pc:cxnChg>
        <pc:cxnChg chg="add del mod">
          <ac:chgData name="Carlos Guerrero Tomé" userId="efd7d1cb-5997-43f9-95f4-5e31d914ebbb" providerId="ADAL" clId="{54127A46-23CC-5D4B-A020-C86CD2172E7C}" dt="2020-09-17T09:10:50.455" v="7186" actId="478"/>
          <ac:cxnSpMkLst>
            <pc:docMk/>
            <pc:sldMk cId="3422749412" sldId="588"/>
            <ac:cxnSpMk id="59" creationId="{341E14DF-FA4F-4947-B4A8-2718A2AE6958}"/>
          </ac:cxnSpMkLst>
        </pc:cxnChg>
        <pc:cxnChg chg="add del mod">
          <ac:chgData name="Carlos Guerrero Tomé" userId="efd7d1cb-5997-43f9-95f4-5e31d914ebbb" providerId="ADAL" clId="{54127A46-23CC-5D4B-A020-C86CD2172E7C}" dt="2020-09-17T09:18:29.451" v="7242" actId="478"/>
          <ac:cxnSpMkLst>
            <pc:docMk/>
            <pc:sldMk cId="3422749412" sldId="588"/>
            <ac:cxnSpMk id="61" creationId="{8878AED7-06D2-434F-8433-620230216F3C}"/>
          </ac:cxnSpMkLst>
        </pc:cxnChg>
        <pc:cxnChg chg="add mod">
          <ac:chgData name="Carlos Guerrero Tomé" userId="efd7d1cb-5997-43f9-95f4-5e31d914ebbb" providerId="ADAL" clId="{54127A46-23CC-5D4B-A020-C86CD2172E7C}" dt="2020-09-17T09:11:02.445" v="7187" actId="1076"/>
          <ac:cxnSpMkLst>
            <pc:docMk/>
            <pc:sldMk cId="3422749412" sldId="588"/>
            <ac:cxnSpMk id="62" creationId="{D81B7BD0-A010-DC4C-B2B1-B1B54AD287E3}"/>
          </ac:cxnSpMkLst>
        </pc:cxnChg>
        <pc:cxnChg chg="add mod">
          <ac:chgData name="Carlos Guerrero Tomé" userId="efd7d1cb-5997-43f9-95f4-5e31d914ebbb" providerId="ADAL" clId="{54127A46-23CC-5D4B-A020-C86CD2172E7C}" dt="2020-09-17T09:11:02.445" v="7187" actId="1076"/>
          <ac:cxnSpMkLst>
            <pc:docMk/>
            <pc:sldMk cId="3422749412" sldId="588"/>
            <ac:cxnSpMk id="67" creationId="{554EE539-D78B-734B-8CE8-B2C09EE08397}"/>
          </ac:cxnSpMkLst>
        </pc:cxnChg>
        <pc:cxnChg chg="add mod">
          <ac:chgData name="Carlos Guerrero Tomé" userId="efd7d1cb-5997-43f9-95f4-5e31d914ebbb" providerId="ADAL" clId="{54127A46-23CC-5D4B-A020-C86CD2172E7C}" dt="2020-09-17T09:16:09.699" v="7218" actId="1035"/>
          <ac:cxnSpMkLst>
            <pc:docMk/>
            <pc:sldMk cId="3422749412" sldId="588"/>
            <ac:cxnSpMk id="70" creationId="{7F7926CB-D723-5549-BBFC-2B64341B1CA1}"/>
          </ac:cxnSpMkLst>
        </pc:cxnChg>
        <pc:cxnChg chg="add mod">
          <ac:chgData name="Carlos Guerrero Tomé" userId="efd7d1cb-5997-43f9-95f4-5e31d914ebbb" providerId="ADAL" clId="{54127A46-23CC-5D4B-A020-C86CD2172E7C}" dt="2020-09-17T09:16:35.936" v="7223" actId="1076"/>
          <ac:cxnSpMkLst>
            <pc:docMk/>
            <pc:sldMk cId="3422749412" sldId="588"/>
            <ac:cxnSpMk id="73" creationId="{A02106AA-6B28-5642-A2F8-C986443EAD40}"/>
          </ac:cxnSpMkLst>
        </pc:cxnChg>
        <pc:cxnChg chg="add mod">
          <ac:chgData name="Carlos Guerrero Tomé" userId="efd7d1cb-5997-43f9-95f4-5e31d914ebbb" providerId="ADAL" clId="{54127A46-23CC-5D4B-A020-C86CD2172E7C}" dt="2020-09-17T09:16:42.145" v="7225" actId="1076"/>
          <ac:cxnSpMkLst>
            <pc:docMk/>
            <pc:sldMk cId="3422749412" sldId="588"/>
            <ac:cxnSpMk id="75" creationId="{67BA9A89-2A88-7D41-9680-48FECA20D0E1}"/>
          </ac:cxnSpMkLst>
        </pc:cxnChg>
        <pc:cxnChg chg="add mod">
          <ac:chgData name="Carlos Guerrero Tomé" userId="efd7d1cb-5997-43f9-95f4-5e31d914ebbb" providerId="ADAL" clId="{54127A46-23CC-5D4B-A020-C86CD2172E7C}" dt="2020-09-17T09:16:49.972" v="7227" actId="1076"/>
          <ac:cxnSpMkLst>
            <pc:docMk/>
            <pc:sldMk cId="3422749412" sldId="588"/>
            <ac:cxnSpMk id="77" creationId="{24096584-ABF0-F347-BA38-18148C300544}"/>
          </ac:cxnSpMkLst>
        </pc:cxnChg>
        <pc:cxnChg chg="add mod">
          <ac:chgData name="Carlos Guerrero Tomé" userId="efd7d1cb-5997-43f9-95f4-5e31d914ebbb" providerId="ADAL" clId="{54127A46-23CC-5D4B-A020-C86CD2172E7C}" dt="2020-09-17T09:16:58.480" v="7230" actId="1076"/>
          <ac:cxnSpMkLst>
            <pc:docMk/>
            <pc:sldMk cId="3422749412" sldId="588"/>
            <ac:cxnSpMk id="79" creationId="{07E61C43-E8B1-BC4E-837C-CADC3CAB4ADF}"/>
          </ac:cxnSpMkLst>
        </pc:cxnChg>
        <pc:cxnChg chg="add mod">
          <ac:chgData name="Carlos Guerrero Tomé" userId="efd7d1cb-5997-43f9-95f4-5e31d914ebbb" providerId="ADAL" clId="{54127A46-23CC-5D4B-A020-C86CD2172E7C}" dt="2020-09-17T09:17:09.303" v="7232" actId="1076"/>
          <ac:cxnSpMkLst>
            <pc:docMk/>
            <pc:sldMk cId="3422749412" sldId="588"/>
            <ac:cxnSpMk id="81" creationId="{3A9F0F14-5A35-2B4F-9CBC-7D81B1E1C919}"/>
          </ac:cxnSpMkLst>
        </pc:cxnChg>
        <pc:cxnChg chg="add mod">
          <ac:chgData name="Carlos Guerrero Tomé" userId="efd7d1cb-5997-43f9-95f4-5e31d914ebbb" providerId="ADAL" clId="{54127A46-23CC-5D4B-A020-C86CD2172E7C}" dt="2020-09-17T09:18:01.294" v="7238" actId="1037"/>
          <ac:cxnSpMkLst>
            <pc:docMk/>
            <pc:sldMk cId="3422749412" sldId="588"/>
            <ac:cxnSpMk id="83" creationId="{C71FCF32-A987-9142-8AF1-FD4C7734F037}"/>
          </ac:cxnSpMkLst>
        </pc:cxnChg>
        <pc:cxnChg chg="add mod">
          <ac:chgData name="Carlos Guerrero Tomé" userId="efd7d1cb-5997-43f9-95f4-5e31d914ebbb" providerId="ADAL" clId="{54127A46-23CC-5D4B-A020-C86CD2172E7C}" dt="2020-09-17T09:18:01.294" v="7238" actId="1037"/>
          <ac:cxnSpMkLst>
            <pc:docMk/>
            <pc:sldMk cId="3422749412" sldId="588"/>
            <ac:cxnSpMk id="84" creationId="{87D8B238-77BE-EA47-8A37-FCF705B4EA04}"/>
          </ac:cxnSpMkLst>
        </pc:cxnChg>
        <pc:cxnChg chg="add mod">
          <ac:chgData name="Carlos Guerrero Tomé" userId="efd7d1cb-5997-43f9-95f4-5e31d914ebbb" providerId="ADAL" clId="{54127A46-23CC-5D4B-A020-C86CD2172E7C}" dt="2020-09-17T09:18:34.733" v="7244" actId="1076"/>
          <ac:cxnSpMkLst>
            <pc:docMk/>
            <pc:sldMk cId="3422749412" sldId="588"/>
            <ac:cxnSpMk id="88" creationId="{8AEBED32-E621-CC48-A8F6-7007634DF5C7}"/>
          </ac:cxnSpMkLst>
        </pc:cxnChg>
        <pc:cxnChg chg="add mod topLvl">
          <ac:chgData name="Carlos Guerrero Tomé" userId="efd7d1cb-5997-43f9-95f4-5e31d914ebbb" providerId="ADAL" clId="{54127A46-23CC-5D4B-A020-C86CD2172E7C}" dt="2020-09-17T09:21:56.898" v="7264" actId="1076"/>
          <ac:cxnSpMkLst>
            <pc:docMk/>
            <pc:sldMk cId="3422749412" sldId="588"/>
            <ac:cxnSpMk id="92" creationId="{1A2CA5E0-F472-8C4B-B75D-43990F9A974C}"/>
          </ac:cxnSpMkLst>
        </pc:cxnChg>
        <pc:cxnChg chg="add mod topLvl">
          <ac:chgData name="Carlos Guerrero Tomé" userId="efd7d1cb-5997-43f9-95f4-5e31d914ebbb" providerId="ADAL" clId="{54127A46-23CC-5D4B-A020-C86CD2172E7C}" dt="2020-09-17T09:21:56.898" v="7264" actId="1076"/>
          <ac:cxnSpMkLst>
            <pc:docMk/>
            <pc:sldMk cId="3422749412" sldId="588"/>
            <ac:cxnSpMk id="93" creationId="{01810FF5-C623-DA47-A0BC-F82B2089C36F}"/>
          </ac:cxnSpMkLst>
        </pc:cxnChg>
      </pc:sldChg>
      <pc:sldChg chg="addSp delSp modSp add mod">
        <pc:chgData name="Carlos Guerrero Tomé" userId="efd7d1cb-5997-43f9-95f4-5e31d914ebbb" providerId="ADAL" clId="{54127A46-23CC-5D4B-A020-C86CD2172E7C}" dt="2020-09-17T09:27:20.038" v="7384" actId="1038"/>
        <pc:sldMkLst>
          <pc:docMk/>
          <pc:sldMk cId="2788986253" sldId="589"/>
        </pc:sldMkLst>
        <pc:spChg chg="mod">
          <ac:chgData name="Carlos Guerrero Tomé" userId="efd7d1cb-5997-43f9-95f4-5e31d914ebbb" providerId="ADAL" clId="{54127A46-23CC-5D4B-A020-C86CD2172E7C}" dt="2020-09-17T09:27:05.717" v="7378" actId="1076"/>
          <ac:spMkLst>
            <pc:docMk/>
            <pc:sldMk cId="2788986253" sldId="589"/>
            <ac:spMk id="2" creationId="{E9A2D1E3-A2C2-E644-B070-568D5147928D}"/>
          </ac:spMkLst>
        </pc:spChg>
        <pc:spChg chg="del">
          <ac:chgData name="Carlos Guerrero Tomé" userId="efd7d1cb-5997-43f9-95f4-5e31d914ebbb" providerId="ADAL" clId="{54127A46-23CC-5D4B-A020-C86CD2172E7C}" dt="2020-09-17T09:23:40.588" v="7290" actId="478"/>
          <ac:spMkLst>
            <pc:docMk/>
            <pc:sldMk cId="2788986253" sldId="589"/>
            <ac:spMk id="3" creationId="{C6542F1D-8C8E-9049-9217-C14FA3A4DC33}"/>
          </ac:spMkLst>
        </pc:spChg>
        <pc:graphicFrameChg chg="add mod modGraphic">
          <ac:chgData name="Carlos Guerrero Tomé" userId="efd7d1cb-5997-43f9-95f4-5e31d914ebbb" providerId="ADAL" clId="{54127A46-23CC-5D4B-A020-C86CD2172E7C}" dt="2020-09-17T09:27:20.038" v="7384" actId="1038"/>
          <ac:graphicFrameMkLst>
            <pc:docMk/>
            <pc:sldMk cId="2788986253" sldId="589"/>
            <ac:graphicFrameMk id="4" creationId="{55E97C98-9BB0-754B-8AB0-9A18E5BCF867}"/>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8EBDE6-AFF4-D14B-86C7-5B46893307C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BC8CC788-8745-D24D-83F6-731EF3D4EA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165B36F2-88EC-A840-8016-EB0BA453C8D8}"/>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5" name="Marcador de pie de página 4">
            <a:extLst>
              <a:ext uri="{FF2B5EF4-FFF2-40B4-BE49-F238E27FC236}">
                <a16:creationId xmlns:a16="http://schemas.microsoft.com/office/drawing/2014/main" id="{3229A8E5-F58E-5F42-ABE0-C44FD23008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A00172A-F85D-EC48-90B3-786A657DA44A}"/>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4022508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547B9-B394-FB49-AE37-9DFEFB8AA9CA}"/>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32931E13-96BF-B247-A59F-D67066FE037A}"/>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B66D531-31A9-1E44-8667-631FF1DB856A}"/>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5" name="Marcador de pie de página 4">
            <a:extLst>
              <a:ext uri="{FF2B5EF4-FFF2-40B4-BE49-F238E27FC236}">
                <a16:creationId xmlns:a16="http://schemas.microsoft.com/office/drawing/2014/main" id="{93F0C840-B793-4E42-BE20-799A979AD40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758BCD8-B317-6A4C-8E06-A1F0F1F8551B}"/>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3091177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500156F-77C7-5746-AC9F-CBE057F3E8D0}"/>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AFE906-E3C9-9847-AD48-D18B663A3CC2}"/>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5DFC82C-86AC-AC47-ABA6-C8757209DB75}"/>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5" name="Marcador de pie de página 4">
            <a:extLst>
              <a:ext uri="{FF2B5EF4-FFF2-40B4-BE49-F238E27FC236}">
                <a16:creationId xmlns:a16="http://schemas.microsoft.com/office/drawing/2014/main" id="{932875EF-92ED-2B4F-86C9-43D9A96EFAA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77777BD-57CB-CC49-8FE1-ADAF95A59BDF}"/>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3926735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98FD88-EB40-2A4F-BE3C-50EEC64F2747}"/>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3F01877-341E-5B48-9648-D1AA1AD9613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47E704D-A702-AE41-8B20-C084704ADE42}"/>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5" name="Marcador de pie de página 4">
            <a:extLst>
              <a:ext uri="{FF2B5EF4-FFF2-40B4-BE49-F238E27FC236}">
                <a16:creationId xmlns:a16="http://schemas.microsoft.com/office/drawing/2014/main" id="{C645E6EB-A191-4C4E-9B71-C03084DC1A5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972BD12-F4C4-9B4D-9C3B-95CAA175CA15}"/>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2153461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6258E5-E053-8C4F-A286-A5670878F86C}"/>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84CF137A-CF65-B64A-A6F1-C2C1F19363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58794853-2AC1-2544-950B-C11B21355E05}"/>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5" name="Marcador de pie de página 4">
            <a:extLst>
              <a:ext uri="{FF2B5EF4-FFF2-40B4-BE49-F238E27FC236}">
                <a16:creationId xmlns:a16="http://schemas.microsoft.com/office/drawing/2014/main" id="{30015BD4-ED58-434A-9A07-CB7D1F15653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E44AF72-09D6-BC4D-B943-C3A7E9991054}"/>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784000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688C53-DF62-3C45-BC38-8B5EEBEAC73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E90C77B-7400-6242-BBAA-FE3280CDDD2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4E924205-AD16-DF46-9B72-9284129FAFB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B1130430-3028-BB4F-957D-E9EA6ADAAAB2}"/>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6" name="Marcador de pie de página 5">
            <a:extLst>
              <a:ext uri="{FF2B5EF4-FFF2-40B4-BE49-F238E27FC236}">
                <a16:creationId xmlns:a16="http://schemas.microsoft.com/office/drawing/2014/main" id="{E192F203-0964-0943-9209-8EF72B708CD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B438912-5AA5-FC42-BCDB-A82A74D86638}"/>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3554074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A862EE-2890-EC4D-8298-EE15288F7AB1}"/>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1D9198F6-9BAD-FB4C-8359-1E80D65647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0678D2F-64DF-AD4F-926C-AE495D2115DA}"/>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A0367C55-935F-B447-9813-922D5B8DC7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1AD8843-ADF0-4C41-A916-0DFEDF7C8DA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51E4FB70-8455-5D43-870D-33E878BC43F4}"/>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8" name="Marcador de pie de página 7">
            <a:extLst>
              <a:ext uri="{FF2B5EF4-FFF2-40B4-BE49-F238E27FC236}">
                <a16:creationId xmlns:a16="http://schemas.microsoft.com/office/drawing/2014/main" id="{8BE53C19-CFFE-A741-A1B3-2DD0FBB219AD}"/>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A20CC3C1-DE03-2F4B-B96F-1693CD2B8A7A}"/>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538520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F52625-76E0-3342-8D78-7152EBC08D93}"/>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81B287B3-6BD8-2848-82FA-650C965B2314}"/>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4" name="Marcador de pie de página 3">
            <a:extLst>
              <a:ext uri="{FF2B5EF4-FFF2-40B4-BE49-F238E27FC236}">
                <a16:creationId xmlns:a16="http://schemas.microsoft.com/office/drawing/2014/main" id="{0685568A-6574-6A47-B776-1B4E19D9F958}"/>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240D3557-0E86-2B4A-BD6E-16297D473451}"/>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1253854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864EEE1-2113-3847-92C1-C2F2ADD2B479}"/>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3" name="Marcador de pie de página 2">
            <a:extLst>
              <a:ext uri="{FF2B5EF4-FFF2-40B4-BE49-F238E27FC236}">
                <a16:creationId xmlns:a16="http://schemas.microsoft.com/office/drawing/2014/main" id="{491C9C62-00F9-DB40-9DEF-EAD9F348C0E6}"/>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52888DD9-53F2-B743-96C3-C2F1CF77354E}"/>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46278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CE4C6E-3D72-FB42-945D-21751BAB338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D5EA3CA-E1F8-2D4B-BFF6-C779869C7D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4C0507F7-9E1B-4E46-8FEB-1E202175EF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564120A-03F8-C245-9429-7AEA67466D5D}"/>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6" name="Marcador de pie de página 5">
            <a:extLst>
              <a:ext uri="{FF2B5EF4-FFF2-40B4-BE49-F238E27FC236}">
                <a16:creationId xmlns:a16="http://schemas.microsoft.com/office/drawing/2014/main" id="{DFF15278-1517-8D4E-B732-CFB65526092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55DC6B5-FCF7-1C41-A3F6-87FB67A6A121}"/>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421973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2ADEA6-69B9-1D49-9347-8441F990A39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B62805C6-76B5-6D46-9970-8B12FD0397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42FD530A-1C53-A847-A5D1-01049CD0A3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E481878-6E4B-3340-A38E-DC3F6CA46E96}"/>
              </a:ext>
            </a:extLst>
          </p:cNvPr>
          <p:cNvSpPr>
            <a:spLocks noGrp="1"/>
          </p:cNvSpPr>
          <p:nvPr>
            <p:ph type="dt" sz="half" idx="10"/>
          </p:nvPr>
        </p:nvSpPr>
        <p:spPr/>
        <p:txBody>
          <a:bodyPr/>
          <a:lstStyle/>
          <a:p>
            <a:fld id="{BF69A018-539E-8D40-9B15-C775A88F6295}" type="datetimeFigureOut">
              <a:rPr lang="es-ES" smtClean="0"/>
              <a:t>01/04/2025</a:t>
            </a:fld>
            <a:endParaRPr lang="es-ES"/>
          </a:p>
        </p:txBody>
      </p:sp>
      <p:sp>
        <p:nvSpPr>
          <p:cNvPr id="6" name="Marcador de pie de página 5">
            <a:extLst>
              <a:ext uri="{FF2B5EF4-FFF2-40B4-BE49-F238E27FC236}">
                <a16:creationId xmlns:a16="http://schemas.microsoft.com/office/drawing/2014/main" id="{241C8AFC-EFF2-1C43-9BE7-F27A4BFDD65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8818A81C-132A-DE47-9537-A38E0AE9DCC9}"/>
              </a:ext>
            </a:extLst>
          </p:cNvPr>
          <p:cNvSpPr>
            <a:spLocks noGrp="1"/>
          </p:cNvSpPr>
          <p:nvPr>
            <p:ph type="sldNum" sz="quarter" idx="12"/>
          </p:nvPr>
        </p:nvSpPr>
        <p:spPr/>
        <p:txBody>
          <a:bodyPr/>
          <a:lstStyle/>
          <a:p>
            <a:fld id="{70556859-8949-3541-97B0-FDC93F698B73}" type="slidenum">
              <a:rPr lang="es-ES" smtClean="0"/>
              <a:t>‹#›</a:t>
            </a:fld>
            <a:endParaRPr lang="es-ES"/>
          </a:p>
        </p:txBody>
      </p:sp>
    </p:spTree>
    <p:extLst>
      <p:ext uri="{BB962C8B-B14F-4D97-AF65-F5344CB8AC3E}">
        <p14:creationId xmlns:p14="http://schemas.microsoft.com/office/powerpoint/2010/main" val="1453637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9B9014FF-2FF1-AE46-94FA-378C4DEA14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C83E6A-4775-264F-9F83-56C2F879A1A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49015F1-2C44-344A-8134-EBC0C5FBBF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69A018-539E-8D40-9B15-C775A88F6295}" type="datetimeFigureOut">
              <a:rPr lang="es-ES" smtClean="0"/>
              <a:t>01/04/2025</a:t>
            </a:fld>
            <a:endParaRPr lang="es-ES"/>
          </a:p>
        </p:txBody>
      </p:sp>
      <p:sp>
        <p:nvSpPr>
          <p:cNvPr id="5" name="Marcador de pie de página 4">
            <a:extLst>
              <a:ext uri="{FF2B5EF4-FFF2-40B4-BE49-F238E27FC236}">
                <a16:creationId xmlns:a16="http://schemas.microsoft.com/office/drawing/2014/main" id="{9FD32E15-D1F0-5949-91ED-916B56F575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942E4D20-6A37-024E-B501-3F5881C9D9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56859-8949-3541-97B0-FDC93F698B73}" type="slidenum">
              <a:rPr lang="es-ES" smtClean="0"/>
              <a:t>‹#›</a:t>
            </a:fld>
            <a:endParaRPr lang="es-ES"/>
          </a:p>
        </p:txBody>
      </p:sp>
    </p:spTree>
    <p:extLst>
      <p:ext uri="{BB962C8B-B14F-4D97-AF65-F5344CB8AC3E}">
        <p14:creationId xmlns:p14="http://schemas.microsoft.com/office/powerpoint/2010/main" val="12162954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hyperlink" Target="https://designworkssolutions.com/logicworks-5-windows/" TargetMode="External"/><Relationship Id="rId2" Type="http://schemas.openxmlformats.org/officeDocument/2006/relationships/hyperlink" Target="https://www.labcenter.com/"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s://github.com/hneemann/Digital" TargetMode="Externa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2.xml"/><Relationship Id="rId5" Type="http://schemas.openxmlformats.org/officeDocument/2006/relationships/image" Target="../media/image17.tiff"/><Relationship Id="rId4" Type="http://schemas.openxmlformats.org/officeDocument/2006/relationships/image" Target="../media/image16.tiff"/></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24.wmf"/></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8.wmf"/><Relationship Id="rId4" Type="http://schemas.openxmlformats.org/officeDocument/2006/relationships/oleObject" Target="../embeddings/oleObject3.bin"/></Relationships>
</file>

<file path=ppt/slides/_rels/slide225.xml.rels><?xml version="1.0" encoding="UTF-8" standalone="yes"?>
<Relationships xmlns="http://schemas.openxmlformats.org/package/2006/relationships"><Relationship Id="rId2" Type="http://schemas.openxmlformats.org/officeDocument/2006/relationships/image" Target="../media/image29.tiff"/><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31.wmf"/></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32.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F55340C9-CEC6-134B-8F69-82A9FF9BFB92}"/>
              </a:ext>
            </a:extLst>
          </p:cNvPr>
          <p:cNvSpPr>
            <a:spLocks noGrp="1"/>
          </p:cNvSpPr>
          <p:nvPr>
            <p:ph type="ctrTitle"/>
          </p:nvPr>
        </p:nvSpPr>
        <p:spPr>
          <a:xfrm>
            <a:off x="3045368" y="2043663"/>
            <a:ext cx="6105194" cy="2031055"/>
          </a:xfrm>
        </p:spPr>
        <p:txBody>
          <a:bodyPr>
            <a:normAutofit/>
          </a:bodyPr>
          <a:lstStyle/>
          <a:p>
            <a:r>
              <a:rPr lang="es-ES">
                <a:solidFill>
                  <a:srgbClr val="FFFFFF"/>
                </a:solidFill>
              </a:rPr>
              <a:t>Lógica </a:t>
            </a:r>
            <a:r>
              <a:rPr lang="es-ES" err="1">
                <a:solidFill>
                  <a:srgbClr val="FFFFFF"/>
                </a:solidFill>
              </a:rPr>
              <a:t>combinacional</a:t>
            </a:r>
            <a:endParaRPr lang="es-ES">
              <a:solidFill>
                <a:srgbClr val="FFFFFF"/>
              </a:solidFill>
            </a:endParaRPr>
          </a:p>
        </p:txBody>
      </p:sp>
      <p:sp>
        <p:nvSpPr>
          <p:cNvPr id="3" name="Subtítulo 2">
            <a:extLst>
              <a:ext uri="{FF2B5EF4-FFF2-40B4-BE49-F238E27FC236}">
                <a16:creationId xmlns:a16="http://schemas.microsoft.com/office/drawing/2014/main" id="{597F677D-347A-A141-AB14-DDD53F165024}"/>
              </a:ext>
            </a:extLst>
          </p:cNvPr>
          <p:cNvSpPr>
            <a:spLocks noGrp="1"/>
          </p:cNvSpPr>
          <p:nvPr>
            <p:ph type="subTitle" idx="1"/>
          </p:nvPr>
        </p:nvSpPr>
        <p:spPr>
          <a:xfrm>
            <a:off x="3045368" y="4915546"/>
            <a:ext cx="6105194" cy="682079"/>
          </a:xfrm>
        </p:spPr>
        <p:txBody>
          <a:bodyPr>
            <a:normAutofit/>
          </a:bodyPr>
          <a:lstStyle/>
          <a:p>
            <a:r>
              <a:rPr lang="es-ES" sz="3600" b="1">
                <a:solidFill>
                  <a:srgbClr val="FFFFFF"/>
                </a:solidFill>
              </a:rPr>
              <a:t>Tema 2</a:t>
            </a:r>
            <a:r>
              <a:rPr lang="es-ES">
                <a:solidFill>
                  <a:srgbClr val="FFFFFF"/>
                </a:solidFill>
              </a:rPr>
              <a:t> </a:t>
            </a:r>
          </a:p>
        </p:txBody>
      </p:sp>
    </p:spTree>
    <p:extLst>
      <p:ext uri="{BB962C8B-B14F-4D97-AF65-F5344CB8AC3E}">
        <p14:creationId xmlns:p14="http://schemas.microsoft.com/office/powerpoint/2010/main" val="1394601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C9EC9D-FB72-6945-AFA0-396DF7B7FE04}"/>
              </a:ext>
            </a:extLst>
          </p:cNvPr>
          <p:cNvSpPr>
            <a:spLocks noGrp="1"/>
          </p:cNvSpPr>
          <p:nvPr>
            <p:ph type="title"/>
          </p:nvPr>
        </p:nvSpPr>
        <p:spPr/>
        <p:txBody>
          <a:bodyPr/>
          <a:lstStyle/>
          <a:p>
            <a:r>
              <a:rPr lang="es-ES"/>
              <a:t>Tabla de verdad</a:t>
            </a:r>
          </a:p>
        </p:txBody>
      </p:sp>
      <p:sp>
        <p:nvSpPr>
          <p:cNvPr id="3" name="Marcador de contenido 2">
            <a:extLst>
              <a:ext uri="{FF2B5EF4-FFF2-40B4-BE49-F238E27FC236}">
                <a16:creationId xmlns:a16="http://schemas.microsoft.com/office/drawing/2014/main" id="{35DBAB48-27C3-8142-AFA7-95EA14586F6E}"/>
              </a:ext>
            </a:extLst>
          </p:cNvPr>
          <p:cNvSpPr>
            <a:spLocks noGrp="1"/>
          </p:cNvSpPr>
          <p:nvPr>
            <p:ph idx="1"/>
          </p:nvPr>
        </p:nvSpPr>
        <p:spPr>
          <a:xfrm>
            <a:off x="838200" y="1385179"/>
            <a:ext cx="10515600" cy="4791784"/>
          </a:xfrm>
        </p:spPr>
        <p:txBody>
          <a:bodyPr/>
          <a:lstStyle/>
          <a:p>
            <a:r>
              <a:rPr lang="es-ES"/>
              <a:t>Descripción de la transformación de las entradas a salidas para cada uno de las posibles entradas</a:t>
            </a:r>
          </a:p>
          <a:p>
            <a:r>
              <a:rPr lang="es-ES"/>
              <a:t>2</a:t>
            </a:r>
            <a:r>
              <a:rPr lang="es-ES" baseline="30000"/>
              <a:t>#entradas </a:t>
            </a:r>
            <a:r>
              <a:rPr lang="es-ES"/>
              <a:t>filas </a:t>
            </a:r>
          </a:p>
        </p:txBody>
      </p:sp>
      <p:pic>
        <p:nvPicPr>
          <p:cNvPr id="4" name="Imagen 3">
            <a:extLst>
              <a:ext uri="{FF2B5EF4-FFF2-40B4-BE49-F238E27FC236}">
                <a16:creationId xmlns:a16="http://schemas.microsoft.com/office/drawing/2014/main" id="{117285BD-A5F2-E840-A41E-BAABF5E0ECB8}"/>
              </a:ext>
            </a:extLst>
          </p:cNvPr>
          <p:cNvPicPr>
            <a:picLocks noChangeAspect="1"/>
          </p:cNvPicPr>
          <p:nvPr/>
        </p:nvPicPr>
        <p:blipFill>
          <a:blip r:embed="rId2"/>
          <a:stretch>
            <a:fillRect/>
          </a:stretch>
        </p:blipFill>
        <p:spPr>
          <a:xfrm>
            <a:off x="663445" y="2919778"/>
            <a:ext cx="4372086" cy="2553043"/>
          </a:xfrm>
          <a:prstGeom prst="rect">
            <a:avLst/>
          </a:prstGeom>
        </p:spPr>
      </p:pic>
      <p:pic>
        <p:nvPicPr>
          <p:cNvPr id="5" name="Imagen 4">
            <a:extLst>
              <a:ext uri="{FF2B5EF4-FFF2-40B4-BE49-F238E27FC236}">
                <a16:creationId xmlns:a16="http://schemas.microsoft.com/office/drawing/2014/main" id="{1DC381EC-21CA-174F-A04A-5416B9E7DDB1}"/>
              </a:ext>
            </a:extLst>
          </p:cNvPr>
          <p:cNvPicPr>
            <a:picLocks noChangeAspect="1"/>
          </p:cNvPicPr>
          <p:nvPr/>
        </p:nvPicPr>
        <p:blipFill rotWithShape="1">
          <a:blip r:embed="rId3"/>
          <a:srcRect l="70184" t="10649" r="611" b="47259"/>
          <a:stretch/>
        </p:blipFill>
        <p:spPr>
          <a:xfrm>
            <a:off x="4860776" y="3043113"/>
            <a:ext cx="2959140" cy="2384854"/>
          </a:xfrm>
          <a:prstGeom prst="rect">
            <a:avLst/>
          </a:prstGeom>
        </p:spPr>
      </p:pic>
      <p:pic>
        <p:nvPicPr>
          <p:cNvPr id="9" name="Imagen 8" descr="Imagen que contiene grande, reloj, cuarto&#10;&#10;Descripción generada automáticamente">
            <a:extLst>
              <a:ext uri="{FF2B5EF4-FFF2-40B4-BE49-F238E27FC236}">
                <a16:creationId xmlns:a16="http://schemas.microsoft.com/office/drawing/2014/main" id="{87EA8BE9-B5D1-294F-8E8C-F5BE1451CB70}"/>
              </a:ext>
            </a:extLst>
          </p:cNvPr>
          <p:cNvPicPr>
            <a:picLocks noChangeAspect="1"/>
          </p:cNvPicPr>
          <p:nvPr/>
        </p:nvPicPr>
        <p:blipFill>
          <a:blip r:embed="rId4"/>
          <a:stretch>
            <a:fillRect/>
          </a:stretch>
        </p:blipFill>
        <p:spPr>
          <a:xfrm>
            <a:off x="8465579" y="2598652"/>
            <a:ext cx="2785854" cy="3578311"/>
          </a:xfrm>
          <a:prstGeom prst="rect">
            <a:avLst/>
          </a:prstGeom>
        </p:spPr>
      </p:pic>
    </p:spTree>
    <p:extLst>
      <p:ext uri="{BB962C8B-B14F-4D97-AF65-F5344CB8AC3E}">
        <p14:creationId xmlns:p14="http://schemas.microsoft.com/office/powerpoint/2010/main" val="74796881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84A87F-323E-0441-B022-ED4E2AF9C8A3}"/>
              </a:ext>
            </a:extLst>
          </p:cNvPr>
          <p:cNvSpPr>
            <a:spLocks noGrp="1"/>
          </p:cNvSpPr>
          <p:nvPr>
            <p:ph type="title"/>
          </p:nvPr>
        </p:nvSpPr>
        <p:spPr/>
        <p:txBody>
          <a:bodyPr/>
          <a:lstStyle/>
          <a:p>
            <a:r>
              <a:rPr lang="es-ES"/>
              <a:t>Ejemplo función canónica en SP</a:t>
            </a:r>
          </a:p>
        </p:txBody>
      </p:sp>
      <p:sp>
        <p:nvSpPr>
          <p:cNvPr id="6" name="Marcador de contenido 2">
            <a:extLst>
              <a:ext uri="{FF2B5EF4-FFF2-40B4-BE49-F238E27FC236}">
                <a16:creationId xmlns:a16="http://schemas.microsoft.com/office/drawing/2014/main" id="{ECBCC877-95D0-5647-AF6A-6B49FF3E5EA1}"/>
              </a:ext>
            </a:extLst>
          </p:cNvPr>
          <p:cNvSpPr txBox="1">
            <a:spLocks/>
          </p:cNvSpPr>
          <p:nvPr/>
        </p:nvSpPr>
        <p:spPr>
          <a:xfrm>
            <a:off x="701233" y="1596060"/>
            <a:ext cx="1109337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a:t>f(</a:t>
            </a:r>
            <a:r>
              <a:rPr lang="es-ES" sz="6600" b="1" err="1"/>
              <a:t>a,b,c</a:t>
            </a:r>
            <a:r>
              <a:rPr lang="es-ES" sz="6600" b="1"/>
              <a:t>) = a’b’c’+ab’c’+</a:t>
            </a:r>
            <a:r>
              <a:rPr lang="es-ES" sz="6600" b="1" err="1"/>
              <a:t>abc</a:t>
            </a:r>
            <a:r>
              <a:rPr lang="es-ES" sz="6600" b="1"/>
              <a:t>’+</a:t>
            </a:r>
            <a:r>
              <a:rPr lang="es-ES" sz="6600" b="1" err="1"/>
              <a:t>abc</a:t>
            </a:r>
            <a:endParaRPr lang="es-ES" sz="6600" b="1">
              <a:solidFill>
                <a:srgbClr val="0070C0"/>
              </a:solidFill>
            </a:endParaRPr>
          </a:p>
        </p:txBody>
      </p:sp>
    </p:spTree>
    <p:extLst>
      <p:ext uri="{BB962C8B-B14F-4D97-AF65-F5344CB8AC3E}">
        <p14:creationId xmlns:p14="http://schemas.microsoft.com/office/powerpoint/2010/main" val="108702808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84A87F-323E-0441-B022-ED4E2AF9C8A3}"/>
              </a:ext>
            </a:extLst>
          </p:cNvPr>
          <p:cNvSpPr>
            <a:spLocks noGrp="1"/>
          </p:cNvSpPr>
          <p:nvPr>
            <p:ph type="title"/>
          </p:nvPr>
        </p:nvSpPr>
        <p:spPr/>
        <p:txBody>
          <a:bodyPr/>
          <a:lstStyle/>
          <a:p>
            <a:r>
              <a:rPr lang="es-ES"/>
              <a:t>Ejemplo función canónica en PS</a:t>
            </a:r>
          </a:p>
        </p:txBody>
      </p:sp>
      <p:sp>
        <p:nvSpPr>
          <p:cNvPr id="6" name="Marcador de contenido 2">
            <a:extLst>
              <a:ext uri="{FF2B5EF4-FFF2-40B4-BE49-F238E27FC236}">
                <a16:creationId xmlns:a16="http://schemas.microsoft.com/office/drawing/2014/main" id="{ECBCC877-95D0-5647-AF6A-6B49FF3E5EA1}"/>
              </a:ext>
            </a:extLst>
          </p:cNvPr>
          <p:cNvSpPr txBox="1">
            <a:spLocks/>
          </p:cNvSpPr>
          <p:nvPr/>
        </p:nvSpPr>
        <p:spPr>
          <a:xfrm>
            <a:off x="92598" y="1596060"/>
            <a:ext cx="1209940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5000" b="1"/>
              <a:t>f(</a:t>
            </a:r>
            <a:r>
              <a:rPr lang="es-ES" sz="5000" b="1" err="1"/>
              <a:t>a,b,c,d</a:t>
            </a:r>
            <a:r>
              <a:rPr lang="es-ES" sz="5000" b="1"/>
              <a:t>)=(a’+</a:t>
            </a:r>
            <a:r>
              <a:rPr lang="es-ES" sz="5000" b="1" err="1"/>
              <a:t>b+c+d</a:t>
            </a:r>
            <a:r>
              <a:rPr lang="es-ES" sz="5000" b="1"/>
              <a:t>’)(</a:t>
            </a:r>
            <a:r>
              <a:rPr lang="es-ES" sz="5000" b="1" err="1"/>
              <a:t>a+b+c+d</a:t>
            </a:r>
            <a:r>
              <a:rPr lang="es-ES" sz="5000" b="1"/>
              <a:t>)(</a:t>
            </a:r>
            <a:r>
              <a:rPr lang="es-ES" sz="5000" b="1" err="1"/>
              <a:t>a+b</a:t>
            </a:r>
            <a:r>
              <a:rPr lang="es-ES" sz="5000" b="1"/>
              <a:t>’+</a:t>
            </a:r>
            <a:r>
              <a:rPr lang="es-ES" sz="5000" b="1" err="1"/>
              <a:t>c’+d</a:t>
            </a:r>
            <a:r>
              <a:rPr lang="es-ES" sz="5000" b="1"/>
              <a:t>)</a:t>
            </a:r>
          </a:p>
        </p:txBody>
      </p:sp>
    </p:spTree>
    <p:extLst>
      <p:ext uri="{BB962C8B-B14F-4D97-AF65-F5344CB8AC3E}">
        <p14:creationId xmlns:p14="http://schemas.microsoft.com/office/powerpoint/2010/main" val="109256858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84A87F-323E-0441-B022-ED4E2AF9C8A3}"/>
              </a:ext>
            </a:extLst>
          </p:cNvPr>
          <p:cNvSpPr>
            <a:spLocks noGrp="1"/>
          </p:cNvSpPr>
          <p:nvPr>
            <p:ph type="title"/>
          </p:nvPr>
        </p:nvSpPr>
        <p:spPr/>
        <p:txBody>
          <a:bodyPr/>
          <a:lstStyle/>
          <a:p>
            <a:r>
              <a:rPr lang="es-ES"/>
              <a:t>Ejemplo función mínima en SP</a:t>
            </a:r>
          </a:p>
        </p:txBody>
      </p:sp>
      <p:sp>
        <p:nvSpPr>
          <p:cNvPr id="6" name="Marcador de contenido 2">
            <a:extLst>
              <a:ext uri="{FF2B5EF4-FFF2-40B4-BE49-F238E27FC236}">
                <a16:creationId xmlns:a16="http://schemas.microsoft.com/office/drawing/2014/main" id="{ECBCC877-95D0-5647-AF6A-6B49FF3E5EA1}"/>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a:t>f(</a:t>
            </a:r>
            <a:r>
              <a:rPr lang="es-ES" sz="6600" b="1" err="1"/>
              <a:t>a,b,c</a:t>
            </a:r>
            <a:r>
              <a:rPr lang="es-ES" sz="6600" b="1"/>
              <a:t>) = b’d’+</a:t>
            </a:r>
            <a:r>
              <a:rPr lang="es-ES" sz="6600" b="1" err="1"/>
              <a:t>abd</a:t>
            </a:r>
            <a:endParaRPr lang="es-ES" sz="6600" b="1">
              <a:solidFill>
                <a:srgbClr val="0070C0"/>
              </a:solidFill>
            </a:endParaRPr>
          </a:p>
        </p:txBody>
      </p:sp>
    </p:spTree>
    <p:extLst>
      <p:ext uri="{BB962C8B-B14F-4D97-AF65-F5344CB8AC3E}">
        <p14:creationId xmlns:p14="http://schemas.microsoft.com/office/powerpoint/2010/main" val="309280816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84A87F-323E-0441-B022-ED4E2AF9C8A3}"/>
              </a:ext>
            </a:extLst>
          </p:cNvPr>
          <p:cNvSpPr>
            <a:spLocks noGrp="1"/>
          </p:cNvSpPr>
          <p:nvPr>
            <p:ph type="title"/>
          </p:nvPr>
        </p:nvSpPr>
        <p:spPr/>
        <p:txBody>
          <a:bodyPr/>
          <a:lstStyle/>
          <a:p>
            <a:r>
              <a:rPr lang="es-ES"/>
              <a:t>Ejemplo función mínima en PS</a:t>
            </a:r>
          </a:p>
        </p:txBody>
      </p:sp>
      <p:sp>
        <p:nvSpPr>
          <p:cNvPr id="6" name="Marcador de contenido 2">
            <a:extLst>
              <a:ext uri="{FF2B5EF4-FFF2-40B4-BE49-F238E27FC236}">
                <a16:creationId xmlns:a16="http://schemas.microsoft.com/office/drawing/2014/main" id="{ECBCC877-95D0-5647-AF6A-6B49FF3E5EA1}"/>
              </a:ext>
            </a:extLst>
          </p:cNvPr>
          <p:cNvSpPr txBox="1">
            <a:spLocks/>
          </p:cNvSpPr>
          <p:nvPr/>
        </p:nvSpPr>
        <p:spPr>
          <a:xfrm>
            <a:off x="335666" y="1596060"/>
            <a:ext cx="1160940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a:t>f(</a:t>
            </a:r>
            <a:r>
              <a:rPr lang="es-ES" sz="6600" b="1" err="1"/>
              <a:t>a,b,c,d</a:t>
            </a:r>
            <a:r>
              <a:rPr lang="es-ES" sz="6600" b="1"/>
              <a:t>)=(</a:t>
            </a:r>
            <a:r>
              <a:rPr lang="es-ES" sz="6600" b="1" err="1"/>
              <a:t>b+d</a:t>
            </a:r>
            <a:r>
              <a:rPr lang="es-ES" sz="6600" b="1"/>
              <a:t>’)(b’+</a:t>
            </a:r>
            <a:r>
              <a:rPr lang="es-ES" sz="6600" b="1" err="1"/>
              <a:t>c+d</a:t>
            </a:r>
            <a:r>
              <a:rPr lang="es-ES" sz="6600" b="1"/>
              <a:t>)(</a:t>
            </a:r>
            <a:r>
              <a:rPr lang="es-ES" sz="6600" b="1" err="1"/>
              <a:t>a+c</a:t>
            </a:r>
            <a:r>
              <a:rPr lang="es-ES" sz="6600" b="1"/>
              <a:t>’+d’)</a:t>
            </a:r>
            <a:endParaRPr lang="es-ES" sz="6600" b="1">
              <a:solidFill>
                <a:srgbClr val="0070C0"/>
              </a:solidFill>
            </a:endParaRPr>
          </a:p>
        </p:txBody>
      </p:sp>
    </p:spTree>
    <p:extLst>
      <p:ext uri="{BB962C8B-B14F-4D97-AF65-F5344CB8AC3E}">
        <p14:creationId xmlns:p14="http://schemas.microsoft.com/office/powerpoint/2010/main" val="291858353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a16="http://schemas.microsoft.com/office/drawing/2014/main" id="{741F4CE2-4371-B04D-9661-22AF0EBE6BD9}"/>
              </a:ext>
            </a:extLst>
          </p:cNvPr>
          <p:cNvSpPr/>
          <p:nvPr/>
        </p:nvSpPr>
        <p:spPr>
          <a:xfrm>
            <a:off x="6959524" y="899463"/>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7084592"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418216"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
        <p:nvSpPr>
          <p:cNvPr id="12" name="Elipse 11">
            <a:extLst>
              <a:ext uri="{FF2B5EF4-FFF2-40B4-BE49-F238E27FC236}">
                <a16:creationId xmlns:a16="http://schemas.microsoft.com/office/drawing/2014/main" id="{AEAE0FAB-B6C3-A148-B102-C411593FD5DC}"/>
              </a:ext>
            </a:extLst>
          </p:cNvPr>
          <p:cNvSpPr/>
          <p:nvPr/>
        </p:nvSpPr>
        <p:spPr>
          <a:xfrm>
            <a:off x="4343162" y="50697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13" name="Elipse 12">
            <a:extLst>
              <a:ext uri="{FF2B5EF4-FFF2-40B4-BE49-F238E27FC236}">
                <a16:creationId xmlns:a16="http://schemas.microsoft.com/office/drawing/2014/main" id="{9661570F-FF41-5E4C-B19F-36F13F62AD80}"/>
              </a:ext>
            </a:extLst>
          </p:cNvPr>
          <p:cNvSpPr/>
          <p:nvPr/>
        </p:nvSpPr>
        <p:spPr>
          <a:xfrm>
            <a:off x="4343161" y="1775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15" name="Elipse 14">
            <a:extLst>
              <a:ext uri="{FF2B5EF4-FFF2-40B4-BE49-F238E27FC236}">
                <a16:creationId xmlns:a16="http://schemas.microsoft.com/office/drawing/2014/main" id="{CE91C715-6AD5-654F-8F03-5545E2C81668}"/>
              </a:ext>
            </a:extLst>
          </p:cNvPr>
          <p:cNvSpPr/>
          <p:nvPr/>
        </p:nvSpPr>
        <p:spPr>
          <a:xfrm>
            <a:off x="970603" y="252735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16" name="CuadroTexto 15">
            <a:extLst>
              <a:ext uri="{FF2B5EF4-FFF2-40B4-BE49-F238E27FC236}">
                <a16:creationId xmlns:a16="http://schemas.microsoft.com/office/drawing/2014/main" id="{703A07C7-DACC-C74C-985F-AC4D76CC9831}"/>
              </a:ext>
            </a:extLst>
          </p:cNvPr>
          <p:cNvSpPr txBox="1"/>
          <p:nvPr/>
        </p:nvSpPr>
        <p:spPr>
          <a:xfrm>
            <a:off x="2024150" y="2122828"/>
            <a:ext cx="1053548" cy="1569660"/>
          </a:xfrm>
          <a:prstGeom prst="rect">
            <a:avLst/>
          </a:prstGeom>
          <a:noFill/>
        </p:spPr>
        <p:txBody>
          <a:bodyPr wrap="square" rtlCol="0">
            <a:spAutoFit/>
          </a:bodyPr>
          <a:lstStyle/>
          <a:p>
            <a:r>
              <a:rPr lang="es-ES" sz="9600" b="1">
                <a:solidFill>
                  <a:srgbClr val="92D050"/>
                </a:solidFill>
              </a:rPr>
              <a:t>✓</a:t>
            </a:r>
          </a:p>
        </p:txBody>
      </p:sp>
      <p:sp>
        <p:nvSpPr>
          <p:cNvPr id="17" name="CuadroTexto 16">
            <a:extLst>
              <a:ext uri="{FF2B5EF4-FFF2-40B4-BE49-F238E27FC236}">
                <a16:creationId xmlns:a16="http://schemas.microsoft.com/office/drawing/2014/main" id="{30C0BFF1-14C7-944F-BE19-1EF66397C64C}"/>
              </a:ext>
            </a:extLst>
          </p:cNvPr>
          <p:cNvSpPr txBox="1"/>
          <p:nvPr/>
        </p:nvSpPr>
        <p:spPr>
          <a:xfrm>
            <a:off x="7174457" y="1787607"/>
            <a:ext cx="1053548" cy="1569660"/>
          </a:xfrm>
          <a:prstGeom prst="rect">
            <a:avLst/>
          </a:prstGeom>
          <a:noFill/>
        </p:spPr>
        <p:txBody>
          <a:bodyPr wrap="square" rtlCol="0">
            <a:spAutoFit/>
          </a:bodyPr>
          <a:lstStyle/>
          <a:p>
            <a:r>
              <a:rPr lang="es-ES" sz="9600" b="1">
                <a:solidFill>
                  <a:srgbClr val="92D050"/>
                </a:solidFill>
              </a:rPr>
              <a:t>✓</a:t>
            </a:r>
          </a:p>
        </p:txBody>
      </p:sp>
      <p:cxnSp>
        <p:nvCxnSpPr>
          <p:cNvPr id="20" name="Conector curvado 19">
            <a:extLst>
              <a:ext uri="{FF2B5EF4-FFF2-40B4-BE49-F238E27FC236}">
                <a16:creationId xmlns:a16="http://schemas.microsoft.com/office/drawing/2014/main" id="{AEB14B1E-DB38-D649-9D7E-7E7417922B9B}"/>
              </a:ext>
            </a:extLst>
          </p:cNvPr>
          <p:cNvCxnSpPr>
            <a:cxnSpLocks/>
            <a:stCxn id="15" idx="4"/>
            <a:endCxn id="6" idx="3"/>
          </p:cNvCxnSpPr>
          <p:nvPr/>
        </p:nvCxnSpPr>
        <p:spPr>
          <a:xfrm rot="5400000" flipH="1" flipV="1">
            <a:off x="4564598" y="1330596"/>
            <a:ext cx="112389" cy="5600789"/>
          </a:xfrm>
          <a:prstGeom prst="curvedConnector3">
            <a:avLst>
              <a:gd name="adj1" fmla="val -401388"/>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Conector curvado 13">
            <a:extLst>
              <a:ext uri="{FF2B5EF4-FFF2-40B4-BE49-F238E27FC236}">
                <a16:creationId xmlns:a16="http://schemas.microsoft.com/office/drawing/2014/main" id="{FA043ED2-283C-6A44-974B-13ED77563444}"/>
              </a:ext>
            </a:extLst>
          </p:cNvPr>
          <p:cNvCxnSpPr>
            <a:cxnSpLocks/>
            <a:stCxn id="6" idx="7"/>
            <a:endCxn id="8" idx="1"/>
          </p:cNvCxnSpPr>
          <p:nvPr/>
        </p:nvCxnSpPr>
        <p:spPr>
          <a:xfrm rot="5400000" flipH="1" flipV="1">
            <a:off x="9400615" y="2103537"/>
            <a:ext cx="12700" cy="708393"/>
          </a:xfrm>
          <a:prstGeom prst="curvedConnector3">
            <a:avLst>
              <a:gd name="adj1" fmla="val 4437047"/>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Elipse 17">
            <a:extLst>
              <a:ext uri="{FF2B5EF4-FFF2-40B4-BE49-F238E27FC236}">
                <a16:creationId xmlns:a16="http://schemas.microsoft.com/office/drawing/2014/main" id="{24800F38-C2C8-4241-A2E6-6A583DADD9B2}"/>
              </a:ext>
            </a:extLst>
          </p:cNvPr>
          <p:cNvSpPr/>
          <p:nvPr/>
        </p:nvSpPr>
        <p:spPr>
          <a:xfrm>
            <a:off x="8891441" y="4497256"/>
            <a:ext cx="1053549" cy="104825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a:t>otras</a:t>
            </a:r>
          </a:p>
        </p:txBody>
      </p:sp>
      <p:cxnSp>
        <p:nvCxnSpPr>
          <p:cNvPr id="19" name="Conector curvado 18">
            <a:extLst>
              <a:ext uri="{FF2B5EF4-FFF2-40B4-BE49-F238E27FC236}">
                <a16:creationId xmlns:a16="http://schemas.microsoft.com/office/drawing/2014/main" id="{827EC128-47F3-1C44-8B4E-1F74C9846D6A}"/>
              </a:ext>
            </a:extLst>
          </p:cNvPr>
          <p:cNvCxnSpPr>
            <a:cxnSpLocks/>
            <a:stCxn id="18" idx="6"/>
            <a:endCxn id="8" idx="4"/>
          </p:cNvCxnSpPr>
          <p:nvPr/>
        </p:nvCxnSpPr>
        <p:spPr>
          <a:xfrm flipV="1">
            <a:off x="9944990" y="4409701"/>
            <a:ext cx="622438" cy="611683"/>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2" name="Conector curvado 21">
            <a:extLst>
              <a:ext uri="{FF2B5EF4-FFF2-40B4-BE49-F238E27FC236}">
                <a16:creationId xmlns:a16="http://schemas.microsoft.com/office/drawing/2014/main" id="{B79BEC15-B472-5D41-8547-2A7F72AEDDBA}"/>
              </a:ext>
            </a:extLst>
          </p:cNvPr>
          <p:cNvCxnSpPr>
            <a:cxnSpLocks/>
            <a:stCxn id="6" idx="4"/>
            <a:endCxn id="18" idx="2"/>
          </p:cNvCxnSpPr>
          <p:nvPr/>
        </p:nvCxnSpPr>
        <p:spPr>
          <a:xfrm rot="16200000" flipH="1">
            <a:off x="8256781" y="4386723"/>
            <a:ext cx="611683" cy="657637"/>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1" name="Conector curvado 20">
            <a:extLst>
              <a:ext uri="{FF2B5EF4-FFF2-40B4-BE49-F238E27FC236}">
                <a16:creationId xmlns:a16="http://schemas.microsoft.com/office/drawing/2014/main" id="{8A6EA9E7-F5B9-D24C-B54B-B154CA88144F}"/>
              </a:ext>
            </a:extLst>
          </p:cNvPr>
          <p:cNvCxnSpPr>
            <a:cxnSpLocks/>
            <a:stCxn id="13" idx="2"/>
            <a:endCxn id="15" idx="0"/>
          </p:cNvCxnSpPr>
          <p:nvPr/>
        </p:nvCxnSpPr>
        <p:spPr>
          <a:xfrm rot="10800000" flipV="1">
            <a:off x="1820399" y="1007448"/>
            <a:ext cx="2522762" cy="1519901"/>
          </a:xfrm>
          <a:prstGeom prst="curvedConnector2">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Conector curvado 23">
            <a:extLst>
              <a:ext uri="{FF2B5EF4-FFF2-40B4-BE49-F238E27FC236}">
                <a16:creationId xmlns:a16="http://schemas.microsoft.com/office/drawing/2014/main" id="{D42E9476-EED5-1045-A4E7-55586CCAB117}"/>
              </a:ext>
            </a:extLst>
          </p:cNvPr>
          <p:cNvCxnSpPr>
            <a:cxnSpLocks/>
            <a:stCxn id="8" idx="0"/>
            <a:endCxn id="13" idx="7"/>
          </p:cNvCxnSpPr>
          <p:nvPr/>
        </p:nvCxnSpPr>
        <p:spPr>
          <a:xfrm rot="16200000" flipV="1">
            <a:off x="7329531" y="-1115070"/>
            <a:ext cx="1702220" cy="4773575"/>
          </a:xfrm>
          <a:prstGeom prst="curvedConnector3">
            <a:avLst>
              <a:gd name="adj1" fmla="val 105327"/>
            </a:avLst>
          </a:prstGeom>
          <a:ln w="127000">
            <a:solidFill>
              <a:srgbClr val="92D05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297D2FF4-4936-3747-A186-3007B7BA4684}"/>
              </a:ext>
            </a:extLst>
          </p:cNvPr>
          <p:cNvSpPr txBox="1"/>
          <p:nvPr/>
        </p:nvSpPr>
        <p:spPr>
          <a:xfrm>
            <a:off x="10332082" y="1696604"/>
            <a:ext cx="1053548" cy="1569660"/>
          </a:xfrm>
          <a:prstGeom prst="rect">
            <a:avLst/>
          </a:prstGeom>
          <a:noFill/>
        </p:spPr>
        <p:txBody>
          <a:bodyPr wrap="square" rtlCol="0">
            <a:spAutoFit/>
          </a:bodyPr>
          <a:lstStyle/>
          <a:p>
            <a:r>
              <a:rPr lang="es-ES" sz="9600" b="1">
                <a:solidFill>
                  <a:srgbClr val="92D050"/>
                </a:solidFill>
              </a:rPr>
              <a:t>✓</a:t>
            </a:r>
          </a:p>
        </p:txBody>
      </p:sp>
      <p:sp>
        <p:nvSpPr>
          <p:cNvPr id="27" name="CuadroTexto 26">
            <a:extLst>
              <a:ext uri="{FF2B5EF4-FFF2-40B4-BE49-F238E27FC236}">
                <a16:creationId xmlns:a16="http://schemas.microsoft.com/office/drawing/2014/main" id="{AE96CC81-7D32-1C42-8B72-59CE0CB1CD10}"/>
              </a:ext>
            </a:extLst>
          </p:cNvPr>
          <p:cNvSpPr txBox="1"/>
          <p:nvPr/>
        </p:nvSpPr>
        <p:spPr>
          <a:xfrm>
            <a:off x="5106718" y="486887"/>
            <a:ext cx="1053548" cy="1569660"/>
          </a:xfrm>
          <a:prstGeom prst="rect">
            <a:avLst/>
          </a:prstGeom>
          <a:noFill/>
        </p:spPr>
        <p:txBody>
          <a:bodyPr wrap="square" rtlCol="0">
            <a:spAutoFit/>
          </a:bodyPr>
          <a:lstStyle/>
          <a:p>
            <a:r>
              <a:rPr lang="es-ES" sz="9600" b="1">
                <a:solidFill>
                  <a:srgbClr val="92D050"/>
                </a:solidFill>
              </a:rPr>
              <a:t>✓</a:t>
            </a:r>
          </a:p>
        </p:txBody>
      </p:sp>
      <p:cxnSp>
        <p:nvCxnSpPr>
          <p:cNvPr id="23" name="Conector curvado 22">
            <a:extLst>
              <a:ext uri="{FF2B5EF4-FFF2-40B4-BE49-F238E27FC236}">
                <a16:creationId xmlns:a16="http://schemas.microsoft.com/office/drawing/2014/main" id="{86F8A8B4-69DA-424B-BB47-4C41A903B81C}"/>
              </a:ext>
            </a:extLst>
          </p:cNvPr>
          <p:cNvCxnSpPr>
            <a:cxnSpLocks/>
            <a:stCxn id="4" idx="4"/>
            <a:endCxn id="12" idx="5"/>
          </p:cNvCxnSpPr>
          <p:nvPr/>
        </p:nvCxnSpPr>
        <p:spPr>
          <a:xfrm rot="5400000">
            <a:off x="7161724" y="4265198"/>
            <a:ext cx="853422" cy="3589161"/>
          </a:xfrm>
          <a:prstGeom prst="curvedConnector3">
            <a:avLst>
              <a:gd name="adj1" fmla="val 118650"/>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994628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(2.9)</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Análisis de circuitos </a:t>
            </a:r>
            <a:r>
              <a:rPr lang="es-ES" err="1"/>
              <a:t>combinacionales</a:t>
            </a:r>
            <a:endParaRPr lang="es-ES"/>
          </a:p>
        </p:txBody>
      </p:sp>
    </p:spTree>
    <p:extLst>
      <p:ext uri="{BB962C8B-B14F-4D97-AF65-F5344CB8AC3E}">
        <p14:creationId xmlns:p14="http://schemas.microsoft.com/office/powerpoint/2010/main" val="146304403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26C659-94B5-7D40-81C8-4915272CD263}"/>
              </a:ext>
            </a:extLst>
          </p:cNvPr>
          <p:cNvSpPr>
            <a:spLocks noGrp="1"/>
          </p:cNvSpPr>
          <p:nvPr>
            <p:ph type="title"/>
          </p:nvPr>
        </p:nvSpPr>
        <p:spPr/>
        <p:txBody>
          <a:bodyPr/>
          <a:lstStyle/>
          <a:p>
            <a:r>
              <a:rPr lang="es-ES"/>
              <a:t>Análisis de circuitos </a:t>
            </a:r>
            <a:r>
              <a:rPr lang="es-ES" err="1"/>
              <a:t>combinacionales</a:t>
            </a:r>
            <a:endParaRPr lang="es-ES"/>
          </a:p>
        </p:txBody>
      </p:sp>
      <p:sp>
        <p:nvSpPr>
          <p:cNvPr id="3" name="Marcador de contenido 2">
            <a:extLst>
              <a:ext uri="{FF2B5EF4-FFF2-40B4-BE49-F238E27FC236}">
                <a16:creationId xmlns:a16="http://schemas.microsoft.com/office/drawing/2014/main" id="{90512ADE-99C9-8F49-902A-DC17DBEE6DD4}"/>
              </a:ext>
            </a:extLst>
          </p:cNvPr>
          <p:cNvSpPr>
            <a:spLocks noGrp="1"/>
          </p:cNvSpPr>
          <p:nvPr>
            <p:ph idx="1"/>
          </p:nvPr>
        </p:nvSpPr>
        <p:spPr/>
        <p:txBody>
          <a:bodyPr/>
          <a:lstStyle/>
          <a:p>
            <a:r>
              <a:rPr lang="es-ES"/>
              <a:t>(i) Evaluar la salida de circuito para cada entrada</a:t>
            </a:r>
          </a:p>
          <a:p>
            <a:endParaRPr lang="es-ES"/>
          </a:p>
          <a:p>
            <a:r>
              <a:rPr lang="es-ES"/>
              <a:t>(ii)</a:t>
            </a:r>
          </a:p>
          <a:p>
            <a:pPr lvl="1"/>
            <a:r>
              <a:rPr lang="es-ES"/>
              <a:t>1. Obtener la expresión algebraica; </a:t>
            </a:r>
          </a:p>
          <a:p>
            <a:pPr lvl="1"/>
            <a:r>
              <a:rPr lang="es-ES"/>
              <a:t>2. Obtener el mapa de </a:t>
            </a:r>
            <a:r>
              <a:rPr lang="es-ES" err="1"/>
              <a:t>Karnaugh</a:t>
            </a:r>
            <a:endParaRPr lang="es-ES"/>
          </a:p>
          <a:p>
            <a:pPr lvl="1"/>
            <a:r>
              <a:rPr lang="es-ES"/>
              <a:t>3. Obtener la tabla de verdad.</a:t>
            </a:r>
          </a:p>
        </p:txBody>
      </p:sp>
    </p:spTree>
    <p:extLst>
      <p:ext uri="{BB962C8B-B14F-4D97-AF65-F5344CB8AC3E}">
        <p14:creationId xmlns:p14="http://schemas.microsoft.com/office/powerpoint/2010/main" val="218689504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a16="http://schemas.microsoft.com/office/drawing/2014/main" id="{741F4CE2-4371-B04D-9661-22AF0EBE6BD9}"/>
              </a:ext>
            </a:extLst>
          </p:cNvPr>
          <p:cNvSpPr/>
          <p:nvPr/>
        </p:nvSpPr>
        <p:spPr>
          <a:xfrm>
            <a:off x="6959524" y="899463"/>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7084592"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418216"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
        <p:nvSpPr>
          <p:cNvPr id="12" name="Elipse 11">
            <a:extLst>
              <a:ext uri="{FF2B5EF4-FFF2-40B4-BE49-F238E27FC236}">
                <a16:creationId xmlns:a16="http://schemas.microsoft.com/office/drawing/2014/main" id="{AEAE0FAB-B6C3-A148-B102-C411593FD5DC}"/>
              </a:ext>
            </a:extLst>
          </p:cNvPr>
          <p:cNvSpPr/>
          <p:nvPr/>
        </p:nvSpPr>
        <p:spPr>
          <a:xfrm>
            <a:off x="4343162" y="50697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13" name="Elipse 12">
            <a:extLst>
              <a:ext uri="{FF2B5EF4-FFF2-40B4-BE49-F238E27FC236}">
                <a16:creationId xmlns:a16="http://schemas.microsoft.com/office/drawing/2014/main" id="{9661570F-FF41-5E4C-B19F-36F13F62AD80}"/>
              </a:ext>
            </a:extLst>
          </p:cNvPr>
          <p:cNvSpPr/>
          <p:nvPr/>
        </p:nvSpPr>
        <p:spPr>
          <a:xfrm>
            <a:off x="4343161" y="1775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15" name="Elipse 14">
            <a:extLst>
              <a:ext uri="{FF2B5EF4-FFF2-40B4-BE49-F238E27FC236}">
                <a16:creationId xmlns:a16="http://schemas.microsoft.com/office/drawing/2014/main" id="{CE91C715-6AD5-654F-8F03-5545E2C81668}"/>
              </a:ext>
            </a:extLst>
          </p:cNvPr>
          <p:cNvSpPr/>
          <p:nvPr/>
        </p:nvSpPr>
        <p:spPr>
          <a:xfrm>
            <a:off x="970603" y="252735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16" name="CuadroTexto 15">
            <a:extLst>
              <a:ext uri="{FF2B5EF4-FFF2-40B4-BE49-F238E27FC236}">
                <a16:creationId xmlns:a16="http://schemas.microsoft.com/office/drawing/2014/main" id="{703A07C7-DACC-C74C-985F-AC4D76CC9831}"/>
              </a:ext>
            </a:extLst>
          </p:cNvPr>
          <p:cNvSpPr txBox="1"/>
          <p:nvPr/>
        </p:nvSpPr>
        <p:spPr>
          <a:xfrm>
            <a:off x="2024150" y="2122828"/>
            <a:ext cx="1053548" cy="1569660"/>
          </a:xfrm>
          <a:prstGeom prst="rect">
            <a:avLst/>
          </a:prstGeom>
          <a:noFill/>
        </p:spPr>
        <p:txBody>
          <a:bodyPr wrap="square" rtlCol="0">
            <a:spAutoFit/>
          </a:bodyPr>
          <a:lstStyle/>
          <a:p>
            <a:r>
              <a:rPr lang="es-ES" sz="9600" b="1">
                <a:solidFill>
                  <a:srgbClr val="92D050"/>
                </a:solidFill>
              </a:rPr>
              <a:t>✓</a:t>
            </a:r>
          </a:p>
        </p:txBody>
      </p:sp>
      <p:sp>
        <p:nvSpPr>
          <p:cNvPr id="17" name="CuadroTexto 16">
            <a:extLst>
              <a:ext uri="{FF2B5EF4-FFF2-40B4-BE49-F238E27FC236}">
                <a16:creationId xmlns:a16="http://schemas.microsoft.com/office/drawing/2014/main" id="{30C0BFF1-14C7-944F-BE19-1EF66397C64C}"/>
              </a:ext>
            </a:extLst>
          </p:cNvPr>
          <p:cNvSpPr txBox="1"/>
          <p:nvPr/>
        </p:nvSpPr>
        <p:spPr>
          <a:xfrm>
            <a:off x="7174457" y="1787607"/>
            <a:ext cx="1053548" cy="1569660"/>
          </a:xfrm>
          <a:prstGeom prst="rect">
            <a:avLst/>
          </a:prstGeom>
          <a:noFill/>
        </p:spPr>
        <p:txBody>
          <a:bodyPr wrap="square" rtlCol="0">
            <a:spAutoFit/>
          </a:bodyPr>
          <a:lstStyle/>
          <a:p>
            <a:r>
              <a:rPr lang="es-ES" sz="9600" b="1">
                <a:solidFill>
                  <a:srgbClr val="92D050"/>
                </a:solidFill>
              </a:rPr>
              <a:t>✓</a:t>
            </a:r>
          </a:p>
        </p:txBody>
      </p:sp>
      <p:cxnSp>
        <p:nvCxnSpPr>
          <p:cNvPr id="20" name="Conector curvado 19">
            <a:extLst>
              <a:ext uri="{FF2B5EF4-FFF2-40B4-BE49-F238E27FC236}">
                <a16:creationId xmlns:a16="http://schemas.microsoft.com/office/drawing/2014/main" id="{AEB14B1E-DB38-D649-9D7E-7E7417922B9B}"/>
              </a:ext>
            </a:extLst>
          </p:cNvPr>
          <p:cNvCxnSpPr>
            <a:cxnSpLocks/>
            <a:stCxn id="15" idx="4"/>
            <a:endCxn id="6" idx="3"/>
          </p:cNvCxnSpPr>
          <p:nvPr/>
        </p:nvCxnSpPr>
        <p:spPr>
          <a:xfrm rot="5400000" flipH="1" flipV="1">
            <a:off x="4564598" y="1330596"/>
            <a:ext cx="112389" cy="5600789"/>
          </a:xfrm>
          <a:prstGeom prst="curvedConnector3">
            <a:avLst>
              <a:gd name="adj1" fmla="val -401388"/>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Conector curvado 13">
            <a:extLst>
              <a:ext uri="{FF2B5EF4-FFF2-40B4-BE49-F238E27FC236}">
                <a16:creationId xmlns:a16="http://schemas.microsoft.com/office/drawing/2014/main" id="{FA043ED2-283C-6A44-974B-13ED77563444}"/>
              </a:ext>
            </a:extLst>
          </p:cNvPr>
          <p:cNvCxnSpPr>
            <a:cxnSpLocks/>
            <a:stCxn id="6" idx="7"/>
            <a:endCxn id="8" idx="1"/>
          </p:cNvCxnSpPr>
          <p:nvPr/>
        </p:nvCxnSpPr>
        <p:spPr>
          <a:xfrm rot="5400000" flipH="1" flipV="1">
            <a:off x="9400615" y="2103537"/>
            <a:ext cx="12700" cy="708393"/>
          </a:xfrm>
          <a:prstGeom prst="curvedConnector3">
            <a:avLst>
              <a:gd name="adj1" fmla="val 4437047"/>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Elipse 17">
            <a:extLst>
              <a:ext uri="{FF2B5EF4-FFF2-40B4-BE49-F238E27FC236}">
                <a16:creationId xmlns:a16="http://schemas.microsoft.com/office/drawing/2014/main" id="{24800F38-C2C8-4241-A2E6-6A583DADD9B2}"/>
              </a:ext>
            </a:extLst>
          </p:cNvPr>
          <p:cNvSpPr/>
          <p:nvPr/>
        </p:nvSpPr>
        <p:spPr>
          <a:xfrm>
            <a:off x="8891441" y="4497256"/>
            <a:ext cx="1053549" cy="104825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a:t>otras</a:t>
            </a:r>
          </a:p>
        </p:txBody>
      </p:sp>
      <p:cxnSp>
        <p:nvCxnSpPr>
          <p:cNvPr id="19" name="Conector curvado 18">
            <a:extLst>
              <a:ext uri="{FF2B5EF4-FFF2-40B4-BE49-F238E27FC236}">
                <a16:creationId xmlns:a16="http://schemas.microsoft.com/office/drawing/2014/main" id="{827EC128-47F3-1C44-8B4E-1F74C9846D6A}"/>
              </a:ext>
            </a:extLst>
          </p:cNvPr>
          <p:cNvCxnSpPr>
            <a:cxnSpLocks/>
            <a:stCxn id="18" idx="6"/>
            <a:endCxn id="8" idx="4"/>
          </p:cNvCxnSpPr>
          <p:nvPr/>
        </p:nvCxnSpPr>
        <p:spPr>
          <a:xfrm flipV="1">
            <a:off x="9944990" y="4409701"/>
            <a:ext cx="622438" cy="611683"/>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2" name="Conector curvado 21">
            <a:extLst>
              <a:ext uri="{FF2B5EF4-FFF2-40B4-BE49-F238E27FC236}">
                <a16:creationId xmlns:a16="http://schemas.microsoft.com/office/drawing/2014/main" id="{B79BEC15-B472-5D41-8547-2A7F72AEDDBA}"/>
              </a:ext>
            </a:extLst>
          </p:cNvPr>
          <p:cNvCxnSpPr>
            <a:cxnSpLocks/>
            <a:stCxn id="6" idx="4"/>
            <a:endCxn id="18" idx="2"/>
          </p:cNvCxnSpPr>
          <p:nvPr/>
        </p:nvCxnSpPr>
        <p:spPr>
          <a:xfrm rot="16200000" flipH="1">
            <a:off x="8256781" y="4386723"/>
            <a:ext cx="611683" cy="657637"/>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1" name="Conector curvado 20">
            <a:extLst>
              <a:ext uri="{FF2B5EF4-FFF2-40B4-BE49-F238E27FC236}">
                <a16:creationId xmlns:a16="http://schemas.microsoft.com/office/drawing/2014/main" id="{8A6EA9E7-F5B9-D24C-B54B-B154CA88144F}"/>
              </a:ext>
            </a:extLst>
          </p:cNvPr>
          <p:cNvCxnSpPr>
            <a:cxnSpLocks/>
            <a:stCxn id="13" idx="2"/>
            <a:endCxn id="15" idx="0"/>
          </p:cNvCxnSpPr>
          <p:nvPr/>
        </p:nvCxnSpPr>
        <p:spPr>
          <a:xfrm rot="10800000" flipV="1">
            <a:off x="1820399" y="1007448"/>
            <a:ext cx="2522762" cy="1519901"/>
          </a:xfrm>
          <a:prstGeom prst="curvedConnector2">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Conector curvado 23">
            <a:extLst>
              <a:ext uri="{FF2B5EF4-FFF2-40B4-BE49-F238E27FC236}">
                <a16:creationId xmlns:a16="http://schemas.microsoft.com/office/drawing/2014/main" id="{D42E9476-EED5-1045-A4E7-55586CCAB117}"/>
              </a:ext>
            </a:extLst>
          </p:cNvPr>
          <p:cNvCxnSpPr>
            <a:cxnSpLocks/>
            <a:stCxn id="8" idx="0"/>
            <a:endCxn id="13" idx="7"/>
          </p:cNvCxnSpPr>
          <p:nvPr/>
        </p:nvCxnSpPr>
        <p:spPr>
          <a:xfrm rot="16200000" flipV="1">
            <a:off x="7329531" y="-1115070"/>
            <a:ext cx="1702220" cy="4773575"/>
          </a:xfrm>
          <a:prstGeom prst="curvedConnector3">
            <a:avLst>
              <a:gd name="adj1" fmla="val 105327"/>
            </a:avLst>
          </a:prstGeom>
          <a:ln w="127000">
            <a:solidFill>
              <a:srgbClr val="92D05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297D2FF4-4936-3747-A186-3007B7BA4684}"/>
              </a:ext>
            </a:extLst>
          </p:cNvPr>
          <p:cNvSpPr txBox="1"/>
          <p:nvPr/>
        </p:nvSpPr>
        <p:spPr>
          <a:xfrm>
            <a:off x="10332082" y="1696604"/>
            <a:ext cx="1053548" cy="1569660"/>
          </a:xfrm>
          <a:prstGeom prst="rect">
            <a:avLst/>
          </a:prstGeom>
          <a:noFill/>
        </p:spPr>
        <p:txBody>
          <a:bodyPr wrap="square" rtlCol="0">
            <a:spAutoFit/>
          </a:bodyPr>
          <a:lstStyle/>
          <a:p>
            <a:r>
              <a:rPr lang="es-ES" sz="9600" b="1">
                <a:solidFill>
                  <a:srgbClr val="92D050"/>
                </a:solidFill>
              </a:rPr>
              <a:t>✓</a:t>
            </a:r>
          </a:p>
        </p:txBody>
      </p:sp>
      <p:sp>
        <p:nvSpPr>
          <p:cNvPr id="27" name="CuadroTexto 26">
            <a:extLst>
              <a:ext uri="{FF2B5EF4-FFF2-40B4-BE49-F238E27FC236}">
                <a16:creationId xmlns:a16="http://schemas.microsoft.com/office/drawing/2014/main" id="{AE96CC81-7D32-1C42-8B72-59CE0CB1CD10}"/>
              </a:ext>
            </a:extLst>
          </p:cNvPr>
          <p:cNvSpPr txBox="1"/>
          <p:nvPr/>
        </p:nvSpPr>
        <p:spPr>
          <a:xfrm>
            <a:off x="5106718" y="486887"/>
            <a:ext cx="1053548" cy="1569660"/>
          </a:xfrm>
          <a:prstGeom prst="rect">
            <a:avLst/>
          </a:prstGeom>
          <a:noFill/>
        </p:spPr>
        <p:txBody>
          <a:bodyPr wrap="square" rtlCol="0">
            <a:spAutoFit/>
          </a:bodyPr>
          <a:lstStyle/>
          <a:p>
            <a:r>
              <a:rPr lang="es-ES" sz="9600" b="1">
                <a:solidFill>
                  <a:srgbClr val="92D050"/>
                </a:solidFill>
              </a:rPr>
              <a:t>✓</a:t>
            </a:r>
          </a:p>
        </p:txBody>
      </p:sp>
      <p:cxnSp>
        <p:nvCxnSpPr>
          <p:cNvPr id="23" name="Conector curvado 22">
            <a:extLst>
              <a:ext uri="{FF2B5EF4-FFF2-40B4-BE49-F238E27FC236}">
                <a16:creationId xmlns:a16="http://schemas.microsoft.com/office/drawing/2014/main" id="{86F8A8B4-69DA-424B-BB47-4C41A903B81C}"/>
              </a:ext>
            </a:extLst>
          </p:cNvPr>
          <p:cNvCxnSpPr>
            <a:cxnSpLocks/>
            <a:stCxn id="4" idx="4"/>
            <a:endCxn id="12" idx="5"/>
          </p:cNvCxnSpPr>
          <p:nvPr/>
        </p:nvCxnSpPr>
        <p:spPr>
          <a:xfrm rot="5400000">
            <a:off x="7161724" y="4265198"/>
            <a:ext cx="853422" cy="3589161"/>
          </a:xfrm>
          <a:prstGeom prst="curvedConnector3">
            <a:avLst>
              <a:gd name="adj1" fmla="val 118650"/>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5" name="Conector curvado 24">
            <a:extLst>
              <a:ext uri="{FF2B5EF4-FFF2-40B4-BE49-F238E27FC236}">
                <a16:creationId xmlns:a16="http://schemas.microsoft.com/office/drawing/2014/main" id="{42390B63-6250-F34C-93C5-7D69105BF857}"/>
              </a:ext>
            </a:extLst>
          </p:cNvPr>
          <p:cNvCxnSpPr>
            <a:cxnSpLocks/>
            <a:stCxn id="12" idx="3"/>
            <a:endCxn id="15" idx="3"/>
          </p:cNvCxnSpPr>
          <p:nvPr/>
        </p:nvCxnSpPr>
        <p:spPr>
          <a:xfrm rot="5400000" flipH="1">
            <a:off x="1634591" y="3529020"/>
            <a:ext cx="2542381" cy="3372559"/>
          </a:xfrm>
          <a:prstGeom prst="curvedConnector3">
            <a:avLst>
              <a:gd name="adj1" fmla="val 3771"/>
            </a:avLst>
          </a:prstGeom>
          <a:ln w="1270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822596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729368-083F-0E41-BE70-AE1D0D4B9540}"/>
              </a:ext>
            </a:extLst>
          </p:cNvPr>
          <p:cNvSpPr>
            <a:spLocks noGrp="1"/>
          </p:cNvSpPr>
          <p:nvPr>
            <p:ph type="title"/>
          </p:nvPr>
        </p:nvSpPr>
        <p:spPr/>
        <p:txBody>
          <a:bodyPr/>
          <a:lstStyle/>
          <a:p>
            <a:r>
              <a:rPr lang="es-ES"/>
              <a:t>Ejemplo</a:t>
            </a:r>
          </a:p>
        </p:txBody>
      </p:sp>
      <p:graphicFrame>
        <p:nvGraphicFramePr>
          <p:cNvPr id="4" name="Tabla 3">
            <a:extLst>
              <a:ext uri="{FF2B5EF4-FFF2-40B4-BE49-F238E27FC236}">
                <a16:creationId xmlns:a16="http://schemas.microsoft.com/office/drawing/2014/main" id="{79BEEF3E-E915-BB49-92D8-69B0AF769C08}"/>
              </a:ext>
            </a:extLst>
          </p:cNvPr>
          <p:cNvGraphicFramePr>
            <a:graphicFrameLocks noGrp="1"/>
          </p:cNvGraphicFramePr>
          <p:nvPr>
            <p:extLst>
              <p:ext uri="{D42A27DB-BD31-4B8C-83A1-F6EECF244321}">
                <p14:modId xmlns:p14="http://schemas.microsoft.com/office/powerpoint/2010/main" val="3157901949"/>
              </p:ext>
            </p:extLst>
          </p:nvPr>
        </p:nvGraphicFramePr>
        <p:xfrm>
          <a:off x="8040425" y="706879"/>
          <a:ext cx="2452132" cy="2828925"/>
        </p:xfrm>
        <a:graphic>
          <a:graphicData uri="http://schemas.openxmlformats.org/drawingml/2006/table">
            <a:tbl>
              <a:tblPr/>
              <a:tblGrid>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c</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a,b,c</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bl>
          </a:graphicData>
        </a:graphic>
      </p:graphicFrame>
      <p:pic>
        <p:nvPicPr>
          <p:cNvPr id="6" name="Imagen 5" descr="Imagen que contiene mapa, reloj&#10;&#10;Descripción generada automáticamente">
            <a:extLst>
              <a:ext uri="{FF2B5EF4-FFF2-40B4-BE49-F238E27FC236}">
                <a16:creationId xmlns:a16="http://schemas.microsoft.com/office/drawing/2014/main" id="{3BF392C0-75BA-8648-9950-1B306243631A}"/>
              </a:ext>
            </a:extLst>
          </p:cNvPr>
          <p:cNvPicPr>
            <a:picLocks noChangeAspect="1"/>
          </p:cNvPicPr>
          <p:nvPr/>
        </p:nvPicPr>
        <p:blipFill>
          <a:blip r:embed="rId2"/>
          <a:stretch>
            <a:fillRect/>
          </a:stretch>
        </p:blipFill>
        <p:spPr>
          <a:xfrm>
            <a:off x="282359" y="1570364"/>
            <a:ext cx="7372975" cy="3973909"/>
          </a:xfrm>
          <a:prstGeom prst="rect">
            <a:avLst/>
          </a:prstGeom>
        </p:spPr>
      </p:pic>
    </p:spTree>
    <p:extLst>
      <p:ext uri="{BB962C8B-B14F-4D97-AF65-F5344CB8AC3E}">
        <p14:creationId xmlns:p14="http://schemas.microsoft.com/office/powerpoint/2010/main" val="393945465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a16="http://schemas.microsoft.com/office/drawing/2014/main" id="{741F4CE2-4371-B04D-9661-22AF0EBE6BD9}"/>
              </a:ext>
            </a:extLst>
          </p:cNvPr>
          <p:cNvSpPr/>
          <p:nvPr/>
        </p:nvSpPr>
        <p:spPr>
          <a:xfrm>
            <a:off x="6959524" y="899463"/>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7084592"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418216"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
        <p:nvSpPr>
          <p:cNvPr id="12" name="Elipse 11">
            <a:extLst>
              <a:ext uri="{FF2B5EF4-FFF2-40B4-BE49-F238E27FC236}">
                <a16:creationId xmlns:a16="http://schemas.microsoft.com/office/drawing/2014/main" id="{AEAE0FAB-B6C3-A148-B102-C411593FD5DC}"/>
              </a:ext>
            </a:extLst>
          </p:cNvPr>
          <p:cNvSpPr/>
          <p:nvPr/>
        </p:nvSpPr>
        <p:spPr>
          <a:xfrm>
            <a:off x="4343162" y="50697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13" name="Elipse 12">
            <a:extLst>
              <a:ext uri="{FF2B5EF4-FFF2-40B4-BE49-F238E27FC236}">
                <a16:creationId xmlns:a16="http://schemas.microsoft.com/office/drawing/2014/main" id="{9661570F-FF41-5E4C-B19F-36F13F62AD80}"/>
              </a:ext>
            </a:extLst>
          </p:cNvPr>
          <p:cNvSpPr/>
          <p:nvPr/>
        </p:nvSpPr>
        <p:spPr>
          <a:xfrm>
            <a:off x="4343161" y="1775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15" name="Elipse 14">
            <a:extLst>
              <a:ext uri="{FF2B5EF4-FFF2-40B4-BE49-F238E27FC236}">
                <a16:creationId xmlns:a16="http://schemas.microsoft.com/office/drawing/2014/main" id="{CE91C715-6AD5-654F-8F03-5545E2C81668}"/>
              </a:ext>
            </a:extLst>
          </p:cNvPr>
          <p:cNvSpPr/>
          <p:nvPr/>
        </p:nvSpPr>
        <p:spPr>
          <a:xfrm>
            <a:off x="970603" y="252735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16" name="CuadroTexto 15">
            <a:extLst>
              <a:ext uri="{FF2B5EF4-FFF2-40B4-BE49-F238E27FC236}">
                <a16:creationId xmlns:a16="http://schemas.microsoft.com/office/drawing/2014/main" id="{703A07C7-DACC-C74C-985F-AC4D76CC9831}"/>
              </a:ext>
            </a:extLst>
          </p:cNvPr>
          <p:cNvSpPr txBox="1"/>
          <p:nvPr/>
        </p:nvSpPr>
        <p:spPr>
          <a:xfrm>
            <a:off x="2024150" y="2122828"/>
            <a:ext cx="1053548" cy="1569660"/>
          </a:xfrm>
          <a:prstGeom prst="rect">
            <a:avLst/>
          </a:prstGeom>
          <a:noFill/>
        </p:spPr>
        <p:txBody>
          <a:bodyPr wrap="square" rtlCol="0">
            <a:spAutoFit/>
          </a:bodyPr>
          <a:lstStyle/>
          <a:p>
            <a:r>
              <a:rPr lang="es-ES" sz="9600" b="1">
                <a:solidFill>
                  <a:srgbClr val="92D050"/>
                </a:solidFill>
              </a:rPr>
              <a:t>✓</a:t>
            </a:r>
          </a:p>
        </p:txBody>
      </p:sp>
      <p:sp>
        <p:nvSpPr>
          <p:cNvPr id="17" name="CuadroTexto 16">
            <a:extLst>
              <a:ext uri="{FF2B5EF4-FFF2-40B4-BE49-F238E27FC236}">
                <a16:creationId xmlns:a16="http://schemas.microsoft.com/office/drawing/2014/main" id="{30C0BFF1-14C7-944F-BE19-1EF66397C64C}"/>
              </a:ext>
            </a:extLst>
          </p:cNvPr>
          <p:cNvSpPr txBox="1"/>
          <p:nvPr/>
        </p:nvSpPr>
        <p:spPr>
          <a:xfrm>
            <a:off x="7174457" y="1787607"/>
            <a:ext cx="1053548" cy="1569660"/>
          </a:xfrm>
          <a:prstGeom prst="rect">
            <a:avLst/>
          </a:prstGeom>
          <a:noFill/>
        </p:spPr>
        <p:txBody>
          <a:bodyPr wrap="square" rtlCol="0">
            <a:spAutoFit/>
          </a:bodyPr>
          <a:lstStyle/>
          <a:p>
            <a:r>
              <a:rPr lang="es-ES" sz="9600" b="1">
                <a:solidFill>
                  <a:srgbClr val="92D050"/>
                </a:solidFill>
              </a:rPr>
              <a:t>✓</a:t>
            </a:r>
          </a:p>
        </p:txBody>
      </p:sp>
      <p:cxnSp>
        <p:nvCxnSpPr>
          <p:cNvPr id="20" name="Conector curvado 19">
            <a:extLst>
              <a:ext uri="{FF2B5EF4-FFF2-40B4-BE49-F238E27FC236}">
                <a16:creationId xmlns:a16="http://schemas.microsoft.com/office/drawing/2014/main" id="{AEB14B1E-DB38-D649-9D7E-7E7417922B9B}"/>
              </a:ext>
            </a:extLst>
          </p:cNvPr>
          <p:cNvCxnSpPr>
            <a:cxnSpLocks/>
            <a:stCxn id="15" idx="4"/>
            <a:endCxn id="6" idx="3"/>
          </p:cNvCxnSpPr>
          <p:nvPr/>
        </p:nvCxnSpPr>
        <p:spPr>
          <a:xfrm rot="5400000" flipH="1" flipV="1">
            <a:off x="4564598" y="1330596"/>
            <a:ext cx="112389" cy="5600789"/>
          </a:xfrm>
          <a:prstGeom prst="curvedConnector3">
            <a:avLst>
              <a:gd name="adj1" fmla="val -401388"/>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Conector curvado 13">
            <a:extLst>
              <a:ext uri="{FF2B5EF4-FFF2-40B4-BE49-F238E27FC236}">
                <a16:creationId xmlns:a16="http://schemas.microsoft.com/office/drawing/2014/main" id="{FA043ED2-283C-6A44-974B-13ED77563444}"/>
              </a:ext>
            </a:extLst>
          </p:cNvPr>
          <p:cNvCxnSpPr>
            <a:cxnSpLocks/>
            <a:stCxn id="6" idx="7"/>
            <a:endCxn id="8" idx="1"/>
          </p:cNvCxnSpPr>
          <p:nvPr/>
        </p:nvCxnSpPr>
        <p:spPr>
          <a:xfrm rot="5400000" flipH="1" flipV="1">
            <a:off x="9400615" y="2103537"/>
            <a:ext cx="12700" cy="708393"/>
          </a:xfrm>
          <a:prstGeom prst="curvedConnector3">
            <a:avLst>
              <a:gd name="adj1" fmla="val 4437047"/>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Elipse 17">
            <a:extLst>
              <a:ext uri="{FF2B5EF4-FFF2-40B4-BE49-F238E27FC236}">
                <a16:creationId xmlns:a16="http://schemas.microsoft.com/office/drawing/2014/main" id="{24800F38-C2C8-4241-A2E6-6A583DADD9B2}"/>
              </a:ext>
            </a:extLst>
          </p:cNvPr>
          <p:cNvSpPr/>
          <p:nvPr/>
        </p:nvSpPr>
        <p:spPr>
          <a:xfrm>
            <a:off x="8891441" y="4497256"/>
            <a:ext cx="1053549" cy="104825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a:t>otras</a:t>
            </a:r>
          </a:p>
        </p:txBody>
      </p:sp>
      <p:cxnSp>
        <p:nvCxnSpPr>
          <p:cNvPr id="19" name="Conector curvado 18">
            <a:extLst>
              <a:ext uri="{FF2B5EF4-FFF2-40B4-BE49-F238E27FC236}">
                <a16:creationId xmlns:a16="http://schemas.microsoft.com/office/drawing/2014/main" id="{827EC128-47F3-1C44-8B4E-1F74C9846D6A}"/>
              </a:ext>
            </a:extLst>
          </p:cNvPr>
          <p:cNvCxnSpPr>
            <a:cxnSpLocks/>
            <a:stCxn id="18" idx="6"/>
            <a:endCxn id="8" idx="4"/>
          </p:cNvCxnSpPr>
          <p:nvPr/>
        </p:nvCxnSpPr>
        <p:spPr>
          <a:xfrm flipV="1">
            <a:off x="9944990" y="4409701"/>
            <a:ext cx="622438" cy="611683"/>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2" name="Conector curvado 21">
            <a:extLst>
              <a:ext uri="{FF2B5EF4-FFF2-40B4-BE49-F238E27FC236}">
                <a16:creationId xmlns:a16="http://schemas.microsoft.com/office/drawing/2014/main" id="{B79BEC15-B472-5D41-8547-2A7F72AEDDBA}"/>
              </a:ext>
            </a:extLst>
          </p:cNvPr>
          <p:cNvCxnSpPr>
            <a:cxnSpLocks/>
            <a:stCxn id="6" idx="4"/>
            <a:endCxn id="18" idx="2"/>
          </p:cNvCxnSpPr>
          <p:nvPr/>
        </p:nvCxnSpPr>
        <p:spPr>
          <a:xfrm rot="16200000" flipH="1">
            <a:off x="8256781" y="4386723"/>
            <a:ext cx="611683" cy="657637"/>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1" name="Conector curvado 20">
            <a:extLst>
              <a:ext uri="{FF2B5EF4-FFF2-40B4-BE49-F238E27FC236}">
                <a16:creationId xmlns:a16="http://schemas.microsoft.com/office/drawing/2014/main" id="{8A6EA9E7-F5B9-D24C-B54B-B154CA88144F}"/>
              </a:ext>
            </a:extLst>
          </p:cNvPr>
          <p:cNvCxnSpPr>
            <a:cxnSpLocks/>
            <a:stCxn id="13" idx="2"/>
            <a:endCxn id="15" idx="0"/>
          </p:cNvCxnSpPr>
          <p:nvPr/>
        </p:nvCxnSpPr>
        <p:spPr>
          <a:xfrm rot="10800000" flipV="1">
            <a:off x="1820399" y="1007448"/>
            <a:ext cx="2522762" cy="1519901"/>
          </a:xfrm>
          <a:prstGeom prst="curvedConnector2">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Conector curvado 23">
            <a:extLst>
              <a:ext uri="{FF2B5EF4-FFF2-40B4-BE49-F238E27FC236}">
                <a16:creationId xmlns:a16="http://schemas.microsoft.com/office/drawing/2014/main" id="{D42E9476-EED5-1045-A4E7-55586CCAB117}"/>
              </a:ext>
            </a:extLst>
          </p:cNvPr>
          <p:cNvCxnSpPr>
            <a:cxnSpLocks/>
            <a:stCxn id="8" idx="0"/>
            <a:endCxn id="13" idx="7"/>
          </p:cNvCxnSpPr>
          <p:nvPr/>
        </p:nvCxnSpPr>
        <p:spPr>
          <a:xfrm rot="16200000" flipV="1">
            <a:off x="7329531" y="-1115070"/>
            <a:ext cx="1702220" cy="4773575"/>
          </a:xfrm>
          <a:prstGeom prst="curvedConnector3">
            <a:avLst>
              <a:gd name="adj1" fmla="val 105327"/>
            </a:avLst>
          </a:prstGeom>
          <a:ln w="127000">
            <a:solidFill>
              <a:srgbClr val="92D05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297D2FF4-4936-3747-A186-3007B7BA4684}"/>
              </a:ext>
            </a:extLst>
          </p:cNvPr>
          <p:cNvSpPr txBox="1"/>
          <p:nvPr/>
        </p:nvSpPr>
        <p:spPr>
          <a:xfrm>
            <a:off x="10332082" y="1696604"/>
            <a:ext cx="1053548" cy="1569660"/>
          </a:xfrm>
          <a:prstGeom prst="rect">
            <a:avLst/>
          </a:prstGeom>
          <a:noFill/>
        </p:spPr>
        <p:txBody>
          <a:bodyPr wrap="square" rtlCol="0">
            <a:spAutoFit/>
          </a:bodyPr>
          <a:lstStyle/>
          <a:p>
            <a:r>
              <a:rPr lang="es-ES" sz="9600" b="1">
                <a:solidFill>
                  <a:srgbClr val="92D050"/>
                </a:solidFill>
              </a:rPr>
              <a:t>✓</a:t>
            </a:r>
          </a:p>
        </p:txBody>
      </p:sp>
      <p:sp>
        <p:nvSpPr>
          <p:cNvPr id="27" name="CuadroTexto 26">
            <a:extLst>
              <a:ext uri="{FF2B5EF4-FFF2-40B4-BE49-F238E27FC236}">
                <a16:creationId xmlns:a16="http://schemas.microsoft.com/office/drawing/2014/main" id="{AE96CC81-7D32-1C42-8B72-59CE0CB1CD10}"/>
              </a:ext>
            </a:extLst>
          </p:cNvPr>
          <p:cNvSpPr txBox="1"/>
          <p:nvPr/>
        </p:nvSpPr>
        <p:spPr>
          <a:xfrm>
            <a:off x="5106718" y="486887"/>
            <a:ext cx="1053548" cy="1569660"/>
          </a:xfrm>
          <a:prstGeom prst="rect">
            <a:avLst/>
          </a:prstGeom>
          <a:noFill/>
        </p:spPr>
        <p:txBody>
          <a:bodyPr wrap="square" rtlCol="0">
            <a:spAutoFit/>
          </a:bodyPr>
          <a:lstStyle/>
          <a:p>
            <a:r>
              <a:rPr lang="es-ES" sz="9600" b="1">
                <a:solidFill>
                  <a:srgbClr val="92D050"/>
                </a:solidFill>
              </a:rPr>
              <a:t>✓</a:t>
            </a:r>
          </a:p>
        </p:txBody>
      </p:sp>
      <p:cxnSp>
        <p:nvCxnSpPr>
          <p:cNvPr id="23" name="Conector curvado 22">
            <a:extLst>
              <a:ext uri="{FF2B5EF4-FFF2-40B4-BE49-F238E27FC236}">
                <a16:creationId xmlns:a16="http://schemas.microsoft.com/office/drawing/2014/main" id="{86F8A8B4-69DA-424B-BB47-4C41A903B81C}"/>
              </a:ext>
            </a:extLst>
          </p:cNvPr>
          <p:cNvCxnSpPr>
            <a:cxnSpLocks/>
            <a:stCxn id="4" idx="4"/>
            <a:endCxn id="12" idx="5"/>
          </p:cNvCxnSpPr>
          <p:nvPr/>
        </p:nvCxnSpPr>
        <p:spPr>
          <a:xfrm rot="5400000">
            <a:off x="7161724" y="4265198"/>
            <a:ext cx="853422" cy="3589161"/>
          </a:xfrm>
          <a:prstGeom prst="curvedConnector3">
            <a:avLst>
              <a:gd name="adj1" fmla="val 118650"/>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5" name="Conector curvado 24">
            <a:extLst>
              <a:ext uri="{FF2B5EF4-FFF2-40B4-BE49-F238E27FC236}">
                <a16:creationId xmlns:a16="http://schemas.microsoft.com/office/drawing/2014/main" id="{42390B63-6250-F34C-93C5-7D69105BF857}"/>
              </a:ext>
            </a:extLst>
          </p:cNvPr>
          <p:cNvCxnSpPr>
            <a:cxnSpLocks/>
            <a:stCxn id="12" idx="3"/>
            <a:endCxn id="15" idx="3"/>
          </p:cNvCxnSpPr>
          <p:nvPr/>
        </p:nvCxnSpPr>
        <p:spPr>
          <a:xfrm rot="5400000" flipH="1">
            <a:off x="1634591" y="3529020"/>
            <a:ext cx="2542381" cy="3372559"/>
          </a:xfrm>
          <a:prstGeom prst="curvedConnector3">
            <a:avLst>
              <a:gd name="adj1" fmla="val 3771"/>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Conector curvado 25">
            <a:extLst>
              <a:ext uri="{FF2B5EF4-FFF2-40B4-BE49-F238E27FC236}">
                <a16:creationId xmlns:a16="http://schemas.microsoft.com/office/drawing/2014/main" id="{FD7F274A-128C-284A-8531-02C180784219}"/>
              </a:ext>
            </a:extLst>
          </p:cNvPr>
          <p:cNvCxnSpPr>
            <a:cxnSpLocks/>
            <a:stCxn id="12" idx="6"/>
            <a:endCxn id="4" idx="3"/>
          </p:cNvCxnSpPr>
          <p:nvPr/>
        </p:nvCxnSpPr>
        <p:spPr>
          <a:xfrm flipV="1">
            <a:off x="6042753" y="4939847"/>
            <a:ext cx="1626595" cy="959802"/>
          </a:xfrm>
          <a:prstGeom prst="curvedConnector2">
            <a:avLst/>
          </a:prstGeom>
          <a:ln w="1270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Conector curvado 27">
            <a:extLst>
              <a:ext uri="{FF2B5EF4-FFF2-40B4-BE49-F238E27FC236}">
                <a16:creationId xmlns:a16="http://schemas.microsoft.com/office/drawing/2014/main" id="{C8E88FCE-ADB9-AB48-86E1-A80645DAF725}"/>
              </a:ext>
            </a:extLst>
          </p:cNvPr>
          <p:cNvCxnSpPr>
            <a:cxnSpLocks/>
            <a:stCxn id="4" idx="2"/>
            <a:endCxn id="13" idx="3"/>
          </p:cNvCxnSpPr>
          <p:nvPr/>
        </p:nvCxnSpPr>
        <p:spPr>
          <a:xfrm rot="10800000">
            <a:off x="4592060" y="1594289"/>
            <a:ext cx="2367464" cy="1671976"/>
          </a:xfrm>
          <a:prstGeom prst="curvedConnector2">
            <a:avLst/>
          </a:prstGeom>
          <a:ln w="1270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Conector curvado 28">
            <a:extLst>
              <a:ext uri="{FF2B5EF4-FFF2-40B4-BE49-F238E27FC236}">
                <a16:creationId xmlns:a16="http://schemas.microsoft.com/office/drawing/2014/main" id="{D8DD61E0-D92F-F247-A620-610EB7B74593}"/>
              </a:ext>
            </a:extLst>
          </p:cNvPr>
          <p:cNvCxnSpPr>
            <a:cxnSpLocks/>
            <a:stCxn id="4" idx="2"/>
            <a:endCxn id="15" idx="5"/>
          </p:cNvCxnSpPr>
          <p:nvPr/>
        </p:nvCxnSpPr>
        <p:spPr>
          <a:xfrm rot="10800000" flipV="1">
            <a:off x="2421296" y="3266264"/>
            <a:ext cx="4538229" cy="677843"/>
          </a:xfrm>
          <a:prstGeom prst="curvedConnector4">
            <a:avLst>
              <a:gd name="adj1" fmla="val 52816"/>
              <a:gd name="adj2" fmla="val 115420"/>
            </a:avLst>
          </a:prstGeom>
          <a:ln w="1270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6186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9BBB15-A059-EF4E-9688-48F7337D3FD3}"/>
              </a:ext>
            </a:extLst>
          </p:cNvPr>
          <p:cNvSpPr>
            <a:spLocks noGrp="1"/>
          </p:cNvSpPr>
          <p:nvPr>
            <p:ph type="title"/>
          </p:nvPr>
        </p:nvSpPr>
        <p:spPr/>
        <p:txBody>
          <a:bodyPr/>
          <a:lstStyle/>
          <a:p>
            <a:r>
              <a:rPr lang="es-ES"/>
              <a:t>Formas de especificar la funcionalidad de un circuito </a:t>
            </a:r>
            <a:r>
              <a:rPr lang="es-ES" err="1"/>
              <a:t>combinacional</a:t>
            </a:r>
            <a:endParaRPr lang="es-ES"/>
          </a:p>
        </p:txBody>
      </p:sp>
      <p:sp>
        <p:nvSpPr>
          <p:cNvPr id="3" name="Marcador de contenido 2">
            <a:extLst>
              <a:ext uri="{FF2B5EF4-FFF2-40B4-BE49-F238E27FC236}">
                <a16:creationId xmlns:a16="http://schemas.microsoft.com/office/drawing/2014/main" id="{01C32B0F-3C09-0040-825F-033F490FC6D3}"/>
              </a:ext>
            </a:extLst>
          </p:cNvPr>
          <p:cNvSpPr>
            <a:spLocks noGrp="1"/>
          </p:cNvSpPr>
          <p:nvPr>
            <p:ph idx="1"/>
          </p:nvPr>
        </p:nvSpPr>
        <p:spPr/>
        <p:txBody>
          <a:bodyPr/>
          <a:lstStyle/>
          <a:p>
            <a:r>
              <a:rPr lang="es-ES"/>
              <a:t>Mediante alguna de sus expresiones algebraicas / función lógica</a:t>
            </a:r>
          </a:p>
          <a:p>
            <a:r>
              <a:rPr lang="es-ES"/>
              <a:t>Mediante su tabla de verdad</a:t>
            </a:r>
          </a:p>
          <a:p>
            <a:r>
              <a:rPr lang="es-ES"/>
              <a:t>Mediante su Mapa de </a:t>
            </a:r>
            <a:r>
              <a:rPr lang="es-ES" err="1"/>
              <a:t>Karnaugh</a:t>
            </a:r>
            <a:endParaRPr lang="es-ES"/>
          </a:p>
          <a:p>
            <a:r>
              <a:rPr lang="es-ES"/>
              <a:t>Mediante su diagrama de circuito</a:t>
            </a:r>
          </a:p>
        </p:txBody>
      </p:sp>
      <p:sp>
        <p:nvSpPr>
          <p:cNvPr id="4" name="Elipse 3">
            <a:extLst>
              <a:ext uri="{FF2B5EF4-FFF2-40B4-BE49-F238E27FC236}">
                <a16:creationId xmlns:a16="http://schemas.microsoft.com/office/drawing/2014/main" id="{5A9AFEC5-EF92-E345-ADC3-78B0F78351E4}"/>
              </a:ext>
            </a:extLst>
          </p:cNvPr>
          <p:cNvSpPr/>
          <p:nvPr/>
        </p:nvSpPr>
        <p:spPr>
          <a:xfrm>
            <a:off x="9405730" y="2599082"/>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Expresión algebraica</a:t>
            </a:r>
          </a:p>
        </p:txBody>
      </p:sp>
      <p:sp>
        <p:nvSpPr>
          <p:cNvPr id="5" name="Elipse 4">
            <a:extLst>
              <a:ext uri="{FF2B5EF4-FFF2-40B4-BE49-F238E27FC236}">
                <a16:creationId xmlns:a16="http://schemas.microsoft.com/office/drawing/2014/main" id="{8C0AE834-9744-534F-A72B-BAD31EB69137}"/>
              </a:ext>
            </a:extLst>
          </p:cNvPr>
          <p:cNvSpPr/>
          <p:nvPr/>
        </p:nvSpPr>
        <p:spPr>
          <a:xfrm>
            <a:off x="6891129" y="4652064"/>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6" name="Elipse 5">
            <a:extLst>
              <a:ext uri="{FF2B5EF4-FFF2-40B4-BE49-F238E27FC236}">
                <a16:creationId xmlns:a16="http://schemas.microsoft.com/office/drawing/2014/main" id="{F17BEA72-FF3E-0242-90AE-12D0131D0C01}"/>
              </a:ext>
            </a:extLst>
          </p:cNvPr>
          <p:cNvSpPr/>
          <p:nvPr/>
        </p:nvSpPr>
        <p:spPr>
          <a:xfrm>
            <a:off x="9405730" y="4652065"/>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7" name="Elipse 6">
            <a:extLst>
              <a:ext uri="{FF2B5EF4-FFF2-40B4-BE49-F238E27FC236}">
                <a16:creationId xmlns:a16="http://schemas.microsoft.com/office/drawing/2014/main" id="{CDD306E1-FA6D-0544-8338-D57B9DF3C101}"/>
              </a:ext>
            </a:extLst>
          </p:cNvPr>
          <p:cNvSpPr/>
          <p:nvPr/>
        </p:nvSpPr>
        <p:spPr>
          <a:xfrm>
            <a:off x="6891128" y="259908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8" name="CuadroTexto 7">
            <a:extLst>
              <a:ext uri="{FF2B5EF4-FFF2-40B4-BE49-F238E27FC236}">
                <a16:creationId xmlns:a16="http://schemas.microsoft.com/office/drawing/2014/main" id="{52839105-0635-3E42-88B4-9EF97588610F}"/>
              </a:ext>
            </a:extLst>
          </p:cNvPr>
          <p:cNvSpPr txBox="1"/>
          <p:nvPr/>
        </p:nvSpPr>
        <p:spPr>
          <a:xfrm>
            <a:off x="7944676" y="4247542"/>
            <a:ext cx="1053548" cy="1569660"/>
          </a:xfrm>
          <a:prstGeom prst="rect">
            <a:avLst/>
          </a:prstGeom>
          <a:noFill/>
        </p:spPr>
        <p:txBody>
          <a:bodyPr wrap="square" rtlCol="0">
            <a:spAutoFit/>
          </a:bodyPr>
          <a:lstStyle/>
          <a:p>
            <a:r>
              <a:rPr lang="es-ES" sz="9600" b="1">
                <a:solidFill>
                  <a:srgbClr val="92D050"/>
                </a:solidFill>
              </a:rPr>
              <a:t>✓</a:t>
            </a:r>
          </a:p>
        </p:txBody>
      </p:sp>
    </p:spTree>
    <p:extLst>
      <p:ext uri="{BB962C8B-B14F-4D97-AF65-F5344CB8AC3E}">
        <p14:creationId xmlns:p14="http://schemas.microsoft.com/office/powerpoint/2010/main" val="293925108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729368-083F-0E41-BE70-AE1D0D4B9540}"/>
              </a:ext>
            </a:extLst>
          </p:cNvPr>
          <p:cNvSpPr>
            <a:spLocks noGrp="1"/>
          </p:cNvSpPr>
          <p:nvPr>
            <p:ph type="title"/>
          </p:nvPr>
        </p:nvSpPr>
        <p:spPr/>
        <p:txBody>
          <a:bodyPr/>
          <a:lstStyle/>
          <a:p>
            <a:r>
              <a:rPr lang="es-ES"/>
              <a:t>Ejemplo</a:t>
            </a:r>
          </a:p>
        </p:txBody>
      </p:sp>
      <p:graphicFrame>
        <p:nvGraphicFramePr>
          <p:cNvPr id="4" name="Tabla 3">
            <a:extLst>
              <a:ext uri="{FF2B5EF4-FFF2-40B4-BE49-F238E27FC236}">
                <a16:creationId xmlns:a16="http://schemas.microsoft.com/office/drawing/2014/main" id="{79BEEF3E-E915-BB49-92D8-69B0AF769C08}"/>
              </a:ext>
            </a:extLst>
          </p:cNvPr>
          <p:cNvGraphicFramePr>
            <a:graphicFrameLocks noGrp="1"/>
          </p:cNvGraphicFramePr>
          <p:nvPr>
            <p:extLst>
              <p:ext uri="{D42A27DB-BD31-4B8C-83A1-F6EECF244321}">
                <p14:modId xmlns:p14="http://schemas.microsoft.com/office/powerpoint/2010/main" val="577068976"/>
              </p:ext>
            </p:extLst>
          </p:nvPr>
        </p:nvGraphicFramePr>
        <p:xfrm>
          <a:off x="8769769" y="600075"/>
          <a:ext cx="2452132" cy="2828925"/>
        </p:xfrm>
        <a:graphic>
          <a:graphicData uri="http://schemas.openxmlformats.org/drawingml/2006/table">
            <a:tbl>
              <a:tblPr/>
              <a:tblGrid>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a,b,c</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bl>
          </a:graphicData>
        </a:graphic>
      </p:graphicFrame>
      <p:graphicFrame>
        <p:nvGraphicFramePr>
          <p:cNvPr id="5" name="Tabla 4">
            <a:extLst>
              <a:ext uri="{FF2B5EF4-FFF2-40B4-BE49-F238E27FC236}">
                <a16:creationId xmlns:a16="http://schemas.microsoft.com/office/drawing/2014/main" id="{BB981D32-BA28-6D48-B8F4-232F3978C7F5}"/>
              </a:ext>
            </a:extLst>
          </p:cNvPr>
          <p:cNvGraphicFramePr>
            <a:graphicFrameLocks noGrp="1"/>
          </p:cNvGraphicFramePr>
          <p:nvPr>
            <p:extLst>
              <p:ext uri="{D42A27DB-BD31-4B8C-83A1-F6EECF244321}">
                <p14:modId xmlns:p14="http://schemas.microsoft.com/office/powerpoint/2010/main" val="2287601532"/>
              </p:ext>
            </p:extLst>
          </p:nvPr>
        </p:nvGraphicFramePr>
        <p:xfrm>
          <a:off x="3317109" y="250245"/>
          <a:ext cx="4958426" cy="3286919"/>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6" name="Conector recto 5">
            <a:extLst>
              <a:ext uri="{FF2B5EF4-FFF2-40B4-BE49-F238E27FC236}">
                <a16:creationId xmlns:a16="http://schemas.microsoft.com/office/drawing/2014/main" id="{7B074181-70E3-364E-B78E-069B47D727D8}"/>
              </a:ext>
            </a:extLst>
          </p:cNvPr>
          <p:cNvCxnSpPr>
            <a:cxnSpLocks/>
          </p:cNvCxnSpPr>
          <p:nvPr/>
        </p:nvCxnSpPr>
        <p:spPr>
          <a:xfrm>
            <a:off x="3603173" y="840924"/>
            <a:ext cx="511628" cy="59168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n 6" descr="Imagen que contiene mapa, reloj&#10;&#10;Descripción generada automáticamente">
            <a:extLst>
              <a:ext uri="{FF2B5EF4-FFF2-40B4-BE49-F238E27FC236}">
                <a16:creationId xmlns:a16="http://schemas.microsoft.com/office/drawing/2014/main" id="{34B009C4-33AB-5544-842A-E9122A54C261}"/>
              </a:ext>
            </a:extLst>
          </p:cNvPr>
          <p:cNvPicPr>
            <a:picLocks noChangeAspect="1"/>
          </p:cNvPicPr>
          <p:nvPr/>
        </p:nvPicPr>
        <p:blipFill>
          <a:blip r:embed="rId2"/>
          <a:stretch>
            <a:fillRect/>
          </a:stretch>
        </p:blipFill>
        <p:spPr>
          <a:xfrm>
            <a:off x="0" y="3537164"/>
            <a:ext cx="6656564" cy="3587776"/>
          </a:xfrm>
          <a:prstGeom prst="rect">
            <a:avLst/>
          </a:prstGeom>
        </p:spPr>
      </p:pic>
    </p:spTree>
    <p:extLst>
      <p:ext uri="{BB962C8B-B14F-4D97-AF65-F5344CB8AC3E}">
        <p14:creationId xmlns:p14="http://schemas.microsoft.com/office/powerpoint/2010/main" val="334346747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a16="http://schemas.microsoft.com/office/drawing/2014/main" id="{741F4CE2-4371-B04D-9661-22AF0EBE6BD9}"/>
              </a:ext>
            </a:extLst>
          </p:cNvPr>
          <p:cNvSpPr/>
          <p:nvPr/>
        </p:nvSpPr>
        <p:spPr>
          <a:xfrm>
            <a:off x="6959524" y="899463"/>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7084592"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418216"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
        <p:nvSpPr>
          <p:cNvPr id="12" name="Elipse 11">
            <a:extLst>
              <a:ext uri="{FF2B5EF4-FFF2-40B4-BE49-F238E27FC236}">
                <a16:creationId xmlns:a16="http://schemas.microsoft.com/office/drawing/2014/main" id="{AEAE0FAB-B6C3-A148-B102-C411593FD5DC}"/>
              </a:ext>
            </a:extLst>
          </p:cNvPr>
          <p:cNvSpPr/>
          <p:nvPr/>
        </p:nvSpPr>
        <p:spPr>
          <a:xfrm>
            <a:off x="4343162" y="50697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13" name="Elipse 12">
            <a:extLst>
              <a:ext uri="{FF2B5EF4-FFF2-40B4-BE49-F238E27FC236}">
                <a16:creationId xmlns:a16="http://schemas.microsoft.com/office/drawing/2014/main" id="{9661570F-FF41-5E4C-B19F-36F13F62AD80}"/>
              </a:ext>
            </a:extLst>
          </p:cNvPr>
          <p:cNvSpPr/>
          <p:nvPr/>
        </p:nvSpPr>
        <p:spPr>
          <a:xfrm>
            <a:off x="4343161" y="1775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15" name="Elipse 14">
            <a:extLst>
              <a:ext uri="{FF2B5EF4-FFF2-40B4-BE49-F238E27FC236}">
                <a16:creationId xmlns:a16="http://schemas.microsoft.com/office/drawing/2014/main" id="{CE91C715-6AD5-654F-8F03-5545E2C81668}"/>
              </a:ext>
            </a:extLst>
          </p:cNvPr>
          <p:cNvSpPr/>
          <p:nvPr/>
        </p:nvSpPr>
        <p:spPr>
          <a:xfrm>
            <a:off x="970603" y="252735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16" name="CuadroTexto 15">
            <a:extLst>
              <a:ext uri="{FF2B5EF4-FFF2-40B4-BE49-F238E27FC236}">
                <a16:creationId xmlns:a16="http://schemas.microsoft.com/office/drawing/2014/main" id="{703A07C7-DACC-C74C-985F-AC4D76CC9831}"/>
              </a:ext>
            </a:extLst>
          </p:cNvPr>
          <p:cNvSpPr txBox="1"/>
          <p:nvPr/>
        </p:nvSpPr>
        <p:spPr>
          <a:xfrm>
            <a:off x="2024150" y="2122828"/>
            <a:ext cx="1053548" cy="1569660"/>
          </a:xfrm>
          <a:prstGeom prst="rect">
            <a:avLst/>
          </a:prstGeom>
          <a:noFill/>
        </p:spPr>
        <p:txBody>
          <a:bodyPr wrap="square" rtlCol="0">
            <a:spAutoFit/>
          </a:bodyPr>
          <a:lstStyle/>
          <a:p>
            <a:r>
              <a:rPr lang="es-ES" sz="9600" b="1">
                <a:solidFill>
                  <a:srgbClr val="92D050"/>
                </a:solidFill>
              </a:rPr>
              <a:t>✓</a:t>
            </a:r>
          </a:p>
        </p:txBody>
      </p:sp>
      <p:sp>
        <p:nvSpPr>
          <p:cNvPr id="17" name="CuadroTexto 16">
            <a:extLst>
              <a:ext uri="{FF2B5EF4-FFF2-40B4-BE49-F238E27FC236}">
                <a16:creationId xmlns:a16="http://schemas.microsoft.com/office/drawing/2014/main" id="{30C0BFF1-14C7-944F-BE19-1EF66397C64C}"/>
              </a:ext>
            </a:extLst>
          </p:cNvPr>
          <p:cNvSpPr txBox="1"/>
          <p:nvPr/>
        </p:nvSpPr>
        <p:spPr>
          <a:xfrm>
            <a:off x="7174457" y="1787607"/>
            <a:ext cx="1053548" cy="1569660"/>
          </a:xfrm>
          <a:prstGeom prst="rect">
            <a:avLst/>
          </a:prstGeom>
          <a:noFill/>
        </p:spPr>
        <p:txBody>
          <a:bodyPr wrap="square" rtlCol="0">
            <a:spAutoFit/>
          </a:bodyPr>
          <a:lstStyle/>
          <a:p>
            <a:r>
              <a:rPr lang="es-ES" sz="9600" b="1">
                <a:solidFill>
                  <a:srgbClr val="92D050"/>
                </a:solidFill>
              </a:rPr>
              <a:t>✓</a:t>
            </a:r>
          </a:p>
        </p:txBody>
      </p:sp>
      <p:cxnSp>
        <p:nvCxnSpPr>
          <p:cNvPr id="20" name="Conector curvado 19">
            <a:extLst>
              <a:ext uri="{FF2B5EF4-FFF2-40B4-BE49-F238E27FC236}">
                <a16:creationId xmlns:a16="http://schemas.microsoft.com/office/drawing/2014/main" id="{AEB14B1E-DB38-D649-9D7E-7E7417922B9B}"/>
              </a:ext>
            </a:extLst>
          </p:cNvPr>
          <p:cNvCxnSpPr>
            <a:cxnSpLocks/>
            <a:stCxn id="15" idx="4"/>
            <a:endCxn id="6" idx="3"/>
          </p:cNvCxnSpPr>
          <p:nvPr/>
        </p:nvCxnSpPr>
        <p:spPr>
          <a:xfrm rot="5400000" flipH="1" flipV="1">
            <a:off x="4564598" y="1330596"/>
            <a:ext cx="112389" cy="5600789"/>
          </a:xfrm>
          <a:prstGeom prst="curvedConnector3">
            <a:avLst>
              <a:gd name="adj1" fmla="val -401388"/>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Conector curvado 13">
            <a:extLst>
              <a:ext uri="{FF2B5EF4-FFF2-40B4-BE49-F238E27FC236}">
                <a16:creationId xmlns:a16="http://schemas.microsoft.com/office/drawing/2014/main" id="{FA043ED2-283C-6A44-974B-13ED77563444}"/>
              </a:ext>
            </a:extLst>
          </p:cNvPr>
          <p:cNvCxnSpPr>
            <a:cxnSpLocks/>
            <a:stCxn id="6" idx="7"/>
            <a:endCxn id="8" idx="1"/>
          </p:cNvCxnSpPr>
          <p:nvPr/>
        </p:nvCxnSpPr>
        <p:spPr>
          <a:xfrm rot="5400000" flipH="1" flipV="1">
            <a:off x="9400615" y="2103537"/>
            <a:ext cx="12700" cy="708393"/>
          </a:xfrm>
          <a:prstGeom prst="curvedConnector3">
            <a:avLst>
              <a:gd name="adj1" fmla="val 4437047"/>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Elipse 17">
            <a:extLst>
              <a:ext uri="{FF2B5EF4-FFF2-40B4-BE49-F238E27FC236}">
                <a16:creationId xmlns:a16="http://schemas.microsoft.com/office/drawing/2014/main" id="{24800F38-C2C8-4241-A2E6-6A583DADD9B2}"/>
              </a:ext>
            </a:extLst>
          </p:cNvPr>
          <p:cNvSpPr/>
          <p:nvPr/>
        </p:nvSpPr>
        <p:spPr>
          <a:xfrm>
            <a:off x="8891441" y="4497256"/>
            <a:ext cx="1053549" cy="104825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a:t>otras</a:t>
            </a:r>
          </a:p>
        </p:txBody>
      </p:sp>
      <p:cxnSp>
        <p:nvCxnSpPr>
          <p:cNvPr id="19" name="Conector curvado 18">
            <a:extLst>
              <a:ext uri="{FF2B5EF4-FFF2-40B4-BE49-F238E27FC236}">
                <a16:creationId xmlns:a16="http://schemas.microsoft.com/office/drawing/2014/main" id="{827EC128-47F3-1C44-8B4E-1F74C9846D6A}"/>
              </a:ext>
            </a:extLst>
          </p:cNvPr>
          <p:cNvCxnSpPr>
            <a:cxnSpLocks/>
            <a:stCxn id="18" idx="6"/>
            <a:endCxn id="8" idx="4"/>
          </p:cNvCxnSpPr>
          <p:nvPr/>
        </p:nvCxnSpPr>
        <p:spPr>
          <a:xfrm flipV="1">
            <a:off x="9944990" y="4409701"/>
            <a:ext cx="622438" cy="611683"/>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2" name="Conector curvado 21">
            <a:extLst>
              <a:ext uri="{FF2B5EF4-FFF2-40B4-BE49-F238E27FC236}">
                <a16:creationId xmlns:a16="http://schemas.microsoft.com/office/drawing/2014/main" id="{B79BEC15-B472-5D41-8547-2A7F72AEDDBA}"/>
              </a:ext>
            </a:extLst>
          </p:cNvPr>
          <p:cNvCxnSpPr>
            <a:cxnSpLocks/>
            <a:stCxn id="6" idx="4"/>
            <a:endCxn id="18" idx="2"/>
          </p:cNvCxnSpPr>
          <p:nvPr/>
        </p:nvCxnSpPr>
        <p:spPr>
          <a:xfrm rot="16200000" flipH="1">
            <a:off x="8256781" y="4386723"/>
            <a:ext cx="611683" cy="657637"/>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1" name="Conector curvado 20">
            <a:extLst>
              <a:ext uri="{FF2B5EF4-FFF2-40B4-BE49-F238E27FC236}">
                <a16:creationId xmlns:a16="http://schemas.microsoft.com/office/drawing/2014/main" id="{8A6EA9E7-F5B9-D24C-B54B-B154CA88144F}"/>
              </a:ext>
            </a:extLst>
          </p:cNvPr>
          <p:cNvCxnSpPr>
            <a:cxnSpLocks/>
            <a:stCxn id="13" idx="2"/>
            <a:endCxn id="15" idx="0"/>
          </p:cNvCxnSpPr>
          <p:nvPr/>
        </p:nvCxnSpPr>
        <p:spPr>
          <a:xfrm rot="10800000" flipV="1">
            <a:off x="1820399" y="1007448"/>
            <a:ext cx="2522762" cy="1519901"/>
          </a:xfrm>
          <a:prstGeom prst="curvedConnector2">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Conector curvado 23">
            <a:extLst>
              <a:ext uri="{FF2B5EF4-FFF2-40B4-BE49-F238E27FC236}">
                <a16:creationId xmlns:a16="http://schemas.microsoft.com/office/drawing/2014/main" id="{D42E9476-EED5-1045-A4E7-55586CCAB117}"/>
              </a:ext>
            </a:extLst>
          </p:cNvPr>
          <p:cNvCxnSpPr>
            <a:cxnSpLocks/>
            <a:stCxn id="8" idx="0"/>
            <a:endCxn id="13" idx="7"/>
          </p:cNvCxnSpPr>
          <p:nvPr/>
        </p:nvCxnSpPr>
        <p:spPr>
          <a:xfrm rot="16200000" flipV="1">
            <a:off x="7329531" y="-1115070"/>
            <a:ext cx="1702220" cy="4773575"/>
          </a:xfrm>
          <a:prstGeom prst="curvedConnector3">
            <a:avLst>
              <a:gd name="adj1" fmla="val 105327"/>
            </a:avLst>
          </a:prstGeom>
          <a:ln w="127000">
            <a:solidFill>
              <a:srgbClr val="92D05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297D2FF4-4936-3747-A186-3007B7BA4684}"/>
              </a:ext>
            </a:extLst>
          </p:cNvPr>
          <p:cNvSpPr txBox="1"/>
          <p:nvPr/>
        </p:nvSpPr>
        <p:spPr>
          <a:xfrm>
            <a:off x="10332082" y="1696604"/>
            <a:ext cx="1053548" cy="1569660"/>
          </a:xfrm>
          <a:prstGeom prst="rect">
            <a:avLst/>
          </a:prstGeom>
          <a:noFill/>
        </p:spPr>
        <p:txBody>
          <a:bodyPr wrap="square" rtlCol="0">
            <a:spAutoFit/>
          </a:bodyPr>
          <a:lstStyle/>
          <a:p>
            <a:r>
              <a:rPr lang="es-ES" sz="9600" b="1">
                <a:solidFill>
                  <a:srgbClr val="92D050"/>
                </a:solidFill>
              </a:rPr>
              <a:t>✓</a:t>
            </a:r>
          </a:p>
        </p:txBody>
      </p:sp>
      <p:sp>
        <p:nvSpPr>
          <p:cNvPr id="27" name="CuadroTexto 26">
            <a:extLst>
              <a:ext uri="{FF2B5EF4-FFF2-40B4-BE49-F238E27FC236}">
                <a16:creationId xmlns:a16="http://schemas.microsoft.com/office/drawing/2014/main" id="{AE96CC81-7D32-1C42-8B72-59CE0CB1CD10}"/>
              </a:ext>
            </a:extLst>
          </p:cNvPr>
          <p:cNvSpPr txBox="1"/>
          <p:nvPr/>
        </p:nvSpPr>
        <p:spPr>
          <a:xfrm>
            <a:off x="5106718" y="486887"/>
            <a:ext cx="1053548" cy="1569660"/>
          </a:xfrm>
          <a:prstGeom prst="rect">
            <a:avLst/>
          </a:prstGeom>
          <a:noFill/>
        </p:spPr>
        <p:txBody>
          <a:bodyPr wrap="square" rtlCol="0">
            <a:spAutoFit/>
          </a:bodyPr>
          <a:lstStyle/>
          <a:p>
            <a:r>
              <a:rPr lang="es-ES" sz="9600" b="1">
                <a:solidFill>
                  <a:srgbClr val="92D050"/>
                </a:solidFill>
              </a:rPr>
              <a:t>✓</a:t>
            </a:r>
          </a:p>
        </p:txBody>
      </p:sp>
      <p:cxnSp>
        <p:nvCxnSpPr>
          <p:cNvPr id="23" name="Conector curvado 22">
            <a:extLst>
              <a:ext uri="{FF2B5EF4-FFF2-40B4-BE49-F238E27FC236}">
                <a16:creationId xmlns:a16="http://schemas.microsoft.com/office/drawing/2014/main" id="{86F8A8B4-69DA-424B-BB47-4C41A903B81C}"/>
              </a:ext>
            </a:extLst>
          </p:cNvPr>
          <p:cNvCxnSpPr>
            <a:cxnSpLocks/>
            <a:stCxn id="4" idx="4"/>
            <a:endCxn id="12" idx="5"/>
          </p:cNvCxnSpPr>
          <p:nvPr/>
        </p:nvCxnSpPr>
        <p:spPr>
          <a:xfrm rot="5400000">
            <a:off x="7161724" y="4265198"/>
            <a:ext cx="853422" cy="3589161"/>
          </a:xfrm>
          <a:prstGeom prst="curvedConnector3">
            <a:avLst>
              <a:gd name="adj1" fmla="val 118650"/>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Conector curvado 24">
            <a:extLst>
              <a:ext uri="{FF2B5EF4-FFF2-40B4-BE49-F238E27FC236}">
                <a16:creationId xmlns:a16="http://schemas.microsoft.com/office/drawing/2014/main" id="{42390B63-6250-F34C-93C5-7D69105BF857}"/>
              </a:ext>
            </a:extLst>
          </p:cNvPr>
          <p:cNvCxnSpPr>
            <a:cxnSpLocks/>
            <a:stCxn id="12" idx="3"/>
            <a:endCxn id="15" idx="3"/>
          </p:cNvCxnSpPr>
          <p:nvPr/>
        </p:nvCxnSpPr>
        <p:spPr>
          <a:xfrm rot="5400000" flipH="1">
            <a:off x="1634591" y="3529020"/>
            <a:ext cx="2542381" cy="3372559"/>
          </a:xfrm>
          <a:prstGeom prst="curvedConnector3">
            <a:avLst>
              <a:gd name="adj1" fmla="val 3771"/>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Conector curvado 27">
            <a:extLst>
              <a:ext uri="{FF2B5EF4-FFF2-40B4-BE49-F238E27FC236}">
                <a16:creationId xmlns:a16="http://schemas.microsoft.com/office/drawing/2014/main" id="{C8E88FCE-ADB9-AB48-86E1-A80645DAF725}"/>
              </a:ext>
            </a:extLst>
          </p:cNvPr>
          <p:cNvCxnSpPr>
            <a:cxnSpLocks/>
            <a:stCxn id="4" idx="2"/>
            <a:endCxn id="13" idx="3"/>
          </p:cNvCxnSpPr>
          <p:nvPr/>
        </p:nvCxnSpPr>
        <p:spPr>
          <a:xfrm rot="10800000">
            <a:off x="4592060" y="1594289"/>
            <a:ext cx="2367464" cy="1671976"/>
          </a:xfrm>
          <a:prstGeom prst="curvedConnector2">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Conector curvado 28">
            <a:extLst>
              <a:ext uri="{FF2B5EF4-FFF2-40B4-BE49-F238E27FC236}">
                <a16:creationId xmlns:a16="http://schemas.microsoft.com/office/drawing/2014/main" id="{D8DD61E0-D92F-F247-A620-610EB7B74593}"/>
              </a:ext>
            </a:extLst>
          </p:cNvPr>
          <p:cNvCxnSpPr>
            <a:cxnSpLocks/>
            <a:stCxn id="4" idx="2"/>
            <a:endCxn id="15" idx="5"/>
          </p:cNvCxnSpPr>
          <p:nvPr/>
        </p:nvCxnSpPr>
        <p:spPr>
          <a:xfrm rot="10800000" flipV="1">
            <a:off x="2421296" y="3266264"/>
            <a:ext cx="4538229" cy="677843"/>
          </a:xfrm>
          <a:prstGeom prst="curvedConnector4">
            <a:avLst>
              <a:gd name="adj1" fmla="val 52816"/>
              <a:gd name="adj2" fmla="val 115420"/>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822266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(2.10)</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Creación de la tabla de verdad a partir de enunciados en lenguaje natural</a:t>
            </a:r>
          </a:p>
        </p:txBody>
      </p:sp>
    </p:spTree>
    <p:extLst>
      <p:ext uri="{BB962C8B-B14F-4D97-AF65-F5344CB8AC3E}">
        <p14:creationId xmlns:p14="http://schemas.microsoft.com/office/powerpoint/2010/main" val="260674213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1A53D5-4A79-4A4F-9A85-D9C61354EFC2}"/>
              </a:ext>
            </a:extLst>
          </p:cNvPr>
          <p:cNvSpPr>
            <a:spLocks noGrp="1"/>
          </p:cNvSpPr>
          <p:nvPr>
            <p:ph type="title"/>
          </p:nvPr>
        </p:nvSpPr>
        <p:spPr/>
        <p:txBody>
          <a:bodyPr/>
          <a:lstStyle/>
          <a:p>
            <a:r>
              <a:rPr lang="es-ES"/>
              <a:t>Definición en lenguaje natural</a:t>
            </a:r>
          </a:p>
        </p:txBody>
      </p:sp>
      <p:sp>
        <p:nvSpPr>
          <p:cNvPr id="3" name="Marcador de contenido 2">
            <a:extLst>
              <a:ext uri="{FF2B5EF4-FFF2-40B4-BE49-F238E27FC236}">
                <a16:creationId xmlns:a16="http://schemas.microsoft.com/office/drawing/2014/main" id="{80307817-40E6-7846-948F-DEAD307776A4}"/>
              </a:ext>
            </a:extLst>
          </p:cNvPr>
          <p:cNvSpPr>
            <a:spLocks noGrp="1"/>
          </p:cNvSpPr>
          <p:nvPr>
            <p:ph idx="1"/>
          </p:nvPr>
        </p:nvSpPr>
        <p:spPr/>
        <p:txBody>
          <a:bodyPr/>
          <a:lstStyle/>
          <a:p>
            <a:r>
              <a:rPr lang="es-ES"/>
              <a:t>Determinar las </a:t>
            </a:r>
            <a:r>
              <a:rPr lang="es-ES" b="1"/>
              <a:t>entradas</a:t>
            </a:r>
          </a:p>
          <a:p>
            <a:r>
              <a:rPr lang="es-ES"/>
              <a:t>Determinar las </a:t>
            </a:r>
            <a:r>
              <a:rPr lang="es-ES" b="1"/>
              <a:t>salidas</a:t>
            </a:r>
          </a:p>
          <a:p>
            <a:r>
              <a:rPr lang="es-ES"/>
              <a:t>Determinar la </a:t>
            </a:r>
            <a:r>
              <a:rPr lang="es-ES" b="1"/>
              <a:t>función lógica </a:t>
            </a:r>
            <a:r>
              <a:rPr lang="es-ES"/>
              <a:t>o los valores de la </a:t>
            </a:r>
            <a:r>
              <a:rPr lang="es-ES" b="1"/>
              <a:t>tabla de verdad</a:t>
            </a:r>
          </a:p>
        </p:txBody>
      </p:sp>
    </p:spTree>
    <p:extLst>
      <p:ext uri="{BB962C8B-B14F-4D97-AF65-F5344CB8AC3E}">
        <p14:creationId xmlns:p14="http://schemas.microsoft.com/office/powerpoint/2010/main" val="103339567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A7F568-DDD4-D04B-AF3B-8FC3B2BCFEE3}"/>
              </a:ext>
            </a:extLst>
          </p:cNvPr>
          <p:cNvSpPr>
            <a:spLocks noGrp="1"/>
          </p:cNvSpPr>
          <p:nvPr>
            <p:ph type="title"/>
          </p:nvPr>
        </p:nvSpPr>
        <p:spPr>
          <a:xfrm>
            <a:off x="838200" y="133631"/>
            <a:ext cx="10515600" cy="1325563"/>
          </a:xfrm>
        </p:spPr>
        <p:txBody>
          <a:bodyPr/>
          <a:lstStyle/>
          <a:p>
            <a:r>
              <a:rPr lang="es-ES"/>
              <a:t>Ejemplo (I)</a:t>
            </a:r>
          </a:p>
        </p:txBody>
      </p:sp>
      <p:sp>
        <p:nvSpPr>
          <p:cNvPr id="3" name="Marcador de contenido 2">
            <a:extLst>
              <a:ext uri="{FF2B5EF4-FFF2-40B4-BE49-F238E27FC236}">
                <a16:creationId xmlns:a16="http://schemas.microsoft.com/office/drawing/2014/main" id="{FC6ADF42-2128-1141-9CA4-65F36A3A3B25}"/>
              </a:ext>
            </a:extLst>
          </p:cNvPr>
          <p:cNvSpPr>
            <a:spLocks noGrp="1"/>
          </p:cNvSpPr>
          <p:nvPr>
            <p:ph idx="1"/>
          </p:nvPr>
        </p:nvSpPr>
        <p:spPr>
          <a:xfrm>
            <a:off x="838200" y="1253331"/>
            <a:ext cx="10515600" cy="4351338"/>
          </a:xfrm>
        </p:spPr>
        <p:txBody>
          <a:bodyPr/>
          <a:lstStyle/>
          <a:p>
            <a:pPr marL="0" indent="0">
              <a:buNone/>
            </a:pPr>
            <a:r>
              <a:rPr lang="es-ES"/>
              <a:t>Diseñar un circuito que determine cuando se puede abrir la puerta de un garaje subterráneo. Esta puerta se deberá de abrir cuando haya un coche cerca de la puerta (detector de presencia), se pulse el botón del mando a distancia y no haya fuego en el interior del parking (detector de humos).</a:t>
            </a:r>
          </a:p>
        </p:txBody>
      </p:sp>
    </p:spTree>
    <p:extLst>
      <p:ext uri="{BB962C8B-B14F-4D97-AF65-F5344CB8AC3E}">
        <p14:creationId xmlns:p14="http://schemas.microsoft.com/office/powerpoint/2010/main" val="352995553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A7F568-DDD4-D04B-AF3B-8FC3B2BCFEE3}"/>
              </a:ext>
            </a:extLst>
          </p:cNvPr>
          <p:cNvSpPr>
            <a:spLocks noGrp="1"/>
          </p:cNvSpPr>
          <p:nvPr>
            <p:ph type="title"/>
          </p:nvPr>
        </p:nvSpPr>
        <p:spPr>
          <a:xfrm>
            <a:off x="838200" y="133631"/>
            <a:ext cx="10515600" cy="1325563"/>
          </a:xfrm>
        </p:spPr>
        <p:txBody>
          <a:bodyPr/>
          <a:lstStyle/>
          <a:p>
            <a:r>
              <a:rPr lang="es-ES"/>
              <a:t>Ejemplo (II)</a:t>
            </a:r>
          </a:p>
        </p:txBody>
      </p:sp>
      <p:sp>
        <p:nvSpPr>
          <p:cNvPr id="3" name="Marcador de contenido 2">
            <a:extLst>
              <a:ext uri="{FF2B5EF4-FFF2-40B4-BE49-F238E27FC236}">
                <a16:creationId xmlns:a16="http://schemas.microsoft.com/office/drawing/2014/main" id="{FC6ADF42-2128-1141-9CA4-65F36A3A3B25}"/>
              </a:ext>
            </a:extLst>
          </p:cNvPr>
          <p:cNvSpPr>
            <a:spLocks noGrp="1"/>
          </p:cNvSpPr>
          <p:nvPr>
            <p:ph idx="1"/>
          </p:nvPr>
        </p:nvSpPr>
        <p:spPr>
          <a:xfrm>
            <a:off x="838200" y="1253331"/>
            <a:ext cx="10515600" cy="4351338"/>
          </a:xfrm>
        </p:spPr>
        <p:txBody>
          <a:bodyPr/>
          <a:lstStyle/>
          <a:p>
            <a:pPr marL="0" indent="0">
              <a:buNone/>
            </a:pPr>
            <a:r>
              <a:rPr lang="es-ES"/>
              <a:t>Circuito que indique cuando un números de 4 bits representan el mismo valor en complemento a 2 que en signo magnitud.</a:t>
            </a:r>
          </a:p>
        </p:txBody>
      </p:sp>
    </p:spTree>
    <p:extLst>
      <p:ext uri="{BB962C8B-B14F-4D97-AF65-F5344CB8AC3E}">
        <p14:creationId xmlns:p14="http://schemas.microsoft.com/office/powerpoint/2010/main" val="383553380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A7F568-DDD4-D04B-AF3B-8FC3B2BCFEE3}"/>
              </a:ext>
            </a:extLst>
          </p:cNvPr>
          <p:cNvSpPr>
            <a:spLocks noGrp="1"/>
          </p:cNvSpPr>
          <p:nvPr>
            <p:ph type="title"/>
          </p:nvPr>
        </p:nvSpPr>
        <p:spPr>
          <a:xfrm>
            <a:off x="838200" y="133631"/>
            <a:ext cx="10515600" cy="1325563"/>
          </a:xfrm>
        </p:spPr>
        <p:txBody>
          <a:bodyPr/>
          <a:lstStyle/>
          <a:p>
            <a:r>
              <a:rPr lang="es-ES"/>
              <a:t>Ejemplo (II)</a:t>
            </a:r>
          </a:p>
        </p:txBody>
      </p:sp>
      <p:sp>
        <p:nvSpPr>
          <p:cNvPr id="3" name="Marcador de contenido 2">
            <a:extLst>
              <a:ext uri="{FF2B5EF4-FFF2-40B4-BE49-F238E27FC236}">
                <a16:creationId xmlns:a16="http://schemas.microsoft.com/office/drawing/2014/main" id="{FC6ADF42-2128-1141-9CA4-65F36A3A3B25}"/>
              </a:ext>
            </a:extLst>
          </p:cNvPr>
          <p:cNvSpPr>
            <a:spLocks noGrp="1"/>
          </p:cNvSpPr>
          <p:nvPr>
            <p:ph idx="1"/>
          </p:nvPr>
        </p:nvSpPr>
        <p:spPr>
          <a:xfrm>
            <a:off x="6416236" y="315782"/>
            <a:ext cx="5446849" cy="4351338"/>
          </a:xfrm>
        </p:spPr>
        <p:txBody>
          <a:bodyPr/>
          <a:lstStyle/>
          <a:p>
            <a:pPr marL="0" indent="0">
              <a:buNone/>
            </a:pPr>
            <a:r>
              <a:rPr lang="es-ES"/>
              <a:t>Circuito que indique cuando un números de 4 bits representan el mismo valor en complemento a 2 que en signo magnitud.</a:t>
            </a:r>
          </a:p>
        </p:txBody>
      </p:sp>
      <p:graphicFrame>
        <p:nvGraphicFramePr>
          <p:cNvPr id="4" name="Tabla 3">
            <a:extLst>
              <a:ext uri="{FF2B5EF4-FFF2-40B4-BE49-F238E27FC236}">
                <a16:creationId xmlns:a16="http://schemas.microsoft.com/office/drawing/2014/main" id="{4BFD26E8-2A67-664B-A42E-BBAEF4369A28}"/>
              </a:ext>
            </a:extLst>
          </p:cNvPr>
          <p:cNvGraphicFramePr>
            <a:graphicFrameLocks noGrp="1"/>
          </p:cNvGraphicFramePr>
          <p:nvPr>
            <p:extLst>
              <p:ext uri="{D42A27DB-BD31-4B8C-83A1-F6EECF244321}">
                <p14:modId xmlns:p14="http://schemas.microsoft.com/office/powerpoint/2010/main" val="3808535611"/>
              </p:ext>
            </p:extLst>
          </p:nvPr>
        </p:nvGraphicFramePr>
        <p:xfrm>
          <a:off x="433195" y="1562314"/>
          <a:ext cx="5342571" cy="5197563"/>
        </p:xfrm>
        <a:graphic>
          <a:graphicData uri="http://schemas.openxmlformats.org/drawingml/2006/table">
            <a:tbl>
              <a:tblPr/>
              <a:tblGrid>
                <a:gridCol w="429515">
                  <a:extLst>
                    <a:ext uri="{9D8B030D-6E8A-4147-A177-3AD203B41FA5}">
                      <a16:colId xmlns:a16="http://schemas.microsoft.com/office/drawing/2014/main" val="4205373235"/>
                    </a:ext>
                  </a:extLst>
                </a:gridCol>
                <a:gridCol w="429515">
                  <a:extLst>
                    <a:ext uri="{9D8B030D-6E8A-4147-A177-3AD203B41FA5}">
                      <a16:colId xmlns:a16="http://schemas.microsoft.com/office/drawing/2014/main" val="2548847538"/>
                    </a:ext>
                  </a:extLst>
                </a:gridCol>
                <a:gridCol w="429515">
                  <a:extLst>
                    <a:ext uri="{9D8B030D-6E8A-4147-A177-3AD203B41FA5}">
                      <a16:colId xmlns:a16="http://schemas.microsoft.com/office/drawing/2014/main" val="2287301548"/>
                    </a:ext>
                  </a:extLst>
                </a:gridCol>
                <a:gridCol w="409342">
                  <a:extLst>
                    <a:ext uri="{9D8B030D-6E8A-4147-A177-3AD203B41FA5}">
                      <a16:colId xmlns:a16="http://schemas.microsoft.com/office/drawing/2014/main" val="1535106643"/>
                    </a:ext>
                  </a:extLst>
                </a:gridCol>
                <a:gridCol w="1410771">
                  <a:extLst>
                    <a:ext uri="{9D8B030D-6E8A-4147-A177-3AD203B41FA5}">
                      <a16:colId xmlns:a16="http://schemas.microsoft.com/office/drawing/2014/main" val="4149398666"/>
                    </a:ext>
                  </a:extLst>
                </a:gridCol>
                <a:gridCol w="732301">
                  <a:extLst>
                    <a:ext uri="{9D8B030D-6E8A-4147-A177-3AD203B41FA5}">
                      <a16:colId xmlns:a16="http://schemas.microsoft.com/office/drawing/2014/main" val="114443929"/>
                    </a:ext>
                  </a:extLst>
                </a:gridCol>
                <a:gridCol w="1501612">
                  <a:extLst>
                    <a:ext uri="{9D8B030D-6E8A-4147-A177-3AD203B41FA5}">
                      <a16:colId xmlns:a16="http://schemas.microsoft.com/office/drawing/2014/main" val="3724506293"/>
                    </a:ext>
                  </a:extLst>
                </a:gridCol>
              </a:tblGrid>
              <a:tr h="305739">
                <a:tc>
                  <a:txBody>
                    <a:bodyPr/>
                    <a:lstStyle/>
                    <a:p>
                      <a:pPr algn="ctr" fontAlgn="b"/>
                      <a:r>
                        <a:rPr lang="es-ES" sz="1900" b="1" i="0" u="none" strike="noStrike">
                          <a:solidFill>
                            <a:srgbClr val="000000"/>
                          </a:solidFill>
                          <a:effectLst/>
                          <a:latin typeface="Calibri" panose="020F0502020204030204" pitchFamily="34" charset="0"/>
                        </a:rPr>
                        <a:t>x3</a:t>
                      </a:r>
                    </a:p>
                  </a:txBody>
                  <a:tcPr marL="9265" marR="9265" marT="926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900" b="1" i="0" u="none" strike="noStrike">
                          <a:solidFill>
                            <a:srgbClr val="000000"/>
                          </a:solidFill>
                          <a:effectLst/>
                          <a:latin typeface="Calibri" panose="020F0502020204030204" pitchFamily="34" charset="0"/>
                        </a:rPr>
                        <a:t>x2</a:t>
                      </a:r>
                    </a:p>
                  </a:txBody>
                  <a:tcPr marL="9265" marR="9265" marT="926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900" b="1" i="0" u="none" strike="noStrike">
                          <a:solidFill>
                            <a:srgbClr val="000000"/>
                          </a:solidFill>
                          <a:effectLst/>
                          <a:latin typeface="Calibri" panose="020F0502020204030204" pitchFamily="34" charset="0"/>
                        </a:rPr>
                        <a:t>x1</a:t>
                      </a:r>
                    </a:p>
                  </a:txBody>
                  <a:tcPr marL="9265" marR="9265" marT="926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x0</a:t>
                      </a:r>
                    </a:p>
                  </a:txBody>
                  <a:tcPr marL="9265" marR="9265" marT="926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1900" b="1" i="0" u="none" strike="noStrike">
                          <a:solidFill>
                            <a:srgbClr val="000000"/>
                          </a:solidFill>
                          <a:effectLst/>
                          <a:latin typeface="Calibri" panose="020F0502020204030204" pitchFamily="34" charset="0"/>
                        </a:rPr>
                        <a:t>Signo-</a:t>
                      </a:r>
                      <a:r>
                        <a:rPr lang="es-ES" sz="1900" b="1" i="0" u="none" strike="noStrike" err="1">
                          <a:solidFill>
                            <a:srgbClr val="000000"/>
                          </a:solidFill>
                          <a:effectLst/>
                          <a:latin typeface="Calibri" panose="020F0502020204030204" pitchFamily="34" charset="0"/>
                        </a:rPr>
                        <a:t>Mag</a:t>
                      </a:r>
                      <a:r>
                        <a:rPr lang="es-ES" sz="1900" b="1" i="0" u="none" strike="noStrike">
                          <a:solidFill>
                            <a:srgbClr val="000000"/>
                          </a:solidFill>
                          <a:effectLst/>
                          <a:latin typeface="Calibri" panose="020F0502020204030204" pitchFamily="34" charset="0"/>
                        </a:rPr>
                        <a:t>.</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1900" b="1" i="0" u="none" strike="noStrike">
                          <a:solidFill>
                            <a:srgbClr val="000000"/>
                          </a:solidFill>
                          <a:effectLst/>
                          <a:latin typeface="Calibri" panose="020F0502020204030204" pitchFamily="34" charset="0"/>
                        </a:rPr>
                        <a:t>C2</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1900" b="1" i="0" u="none" strike="noStrike">
                          <a:solidFill>
                            <a:srgbClr val="000000"/>
                          </a:solidFill>
                          <a:effectLst/>
                          <a:latin typeface="Calibri" panose="020F0502020204030204" pitchFamily="34" charset="0"/>
                        </a:rPr>
                        <a:t>f(x3,x2,x1,x0)</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295274390"/>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4007100291"/>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467058406"/>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29795564"/>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613880252"/>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821978909"/>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84573061"/>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1900" b="0" i="0" u="none" strike="noStrike">
                        <a:solidFill>
                          <a:srgbClr val="000000"/>
                        </a:solidFill>
                        <a:effectLst/>
                        <a:latin typeface="Calibri" panose="020F0502020204030204" pitchFamily="34" charset="0"/>
                      </a:endParaRP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90786489"/>
                  </a:ext>
                </a:extLst>
              </a:tr>
            </a:tbl>
          </a:graphicData>
        </a:graphic>
      </p:graphicFrame>
    </p:spTree>
    <p:extLst>
      <p:ext uri="{BB962C8B-B14F-4D97-AF65-F5344CB8AC3E}">
        <p14:creationId xmlns:p14="http://schemas.microsoft.com/office/powerpoint/2010/main" val="450189825"/>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a16="http://schemas.microsoft.com/office/drawing/2014/main" id="{741F4CE2-4371-B04D-9661-22AF0EBE6BD9}"/>
              </a:ext>
            </a:extLst>
          </p:cNvPr>
          <p:cNvSpPr/>
          <p:nvPr/>
        </p:nvSpPr>
        <p:spPr>
          <a:xfrm>
            <a:off x="6959524" y="899463"/>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7084592"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418216"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
        <p:nvSpPr>
          <p:cNvPr id="12" name="Elipse 11">
            <a:extLst>
              <a:ext uri="{FF2B5EF4-FFF2-40B4-BE49-F238E27FC236}">
                <a16:creationId xmlns:a16="http://schemas.microsoft.com/office/drawing/2014/main" id="{AEAE0FAB-B6C3-A148-B102-C411593FD5DC}"/>
              </a:ext>
            </a:extLst>
          </p:cNvPr>
          <p:cNvSpPr/>
          <p:nvPr/>
        </p:nvSpPr>
        <p:spPr>
          <a:xfrm>
            <a:off x="4343162" y="50697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13" name="Elipse 12">
            <a:extLst>
              <a:ext uri="{FF2B5EF4-FFF2-40B4-BE49-F238E27FC236}">
                <a16:creationId xmlns:a16="http://schemas.microsoft.com/office/drawing/2014/main" id="{9661570F-FF41-5E4C-B19F-36F13F62AD80}"/>
              </a:ext>
            </a:extLst>
          </p:cNvPr>
          <p:cNvSpPr/>
          <p:nvPr/>
        </p:nvSpPr>
        <p:spPr>
          <a:xfrm>
            <a:off x="4343161" y="1775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15" name="Elipse 14">
            <a:extLst>
              <a:ext uri="{FF2B5EF4-FFF2-40B4-BE49-F238E27FC236}">
                <a16:creationId xmlns:a16="http://schemas.microsoft.com/office/drawing/2014/main" id="{CE91C715-6AD5-654F-8F03-5545E2C81668}"/>
              </a:ext>
            </a:extLst>
          </p:cNvPr>
          <p:cNvSpPr/>
          <p:nvPr/>
        </p:nvSpPr>
        <p:spPr>
          <a:xfrm>
            <a:off x="970603" y="252735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16" name="CuadroTexto 15">
            <a:extLst>
              <a:ext uri="{FF2B5EF4-FFF2-40B4-BE49-F238E27FC236}">
                <a16:creationId xmlns:a16="http://schemas.microsoft.com/office/drawing/2014/main" id="{703A07C7-DACC-C74C-985F-AC4D76CC9831}"/>
              </a:ext>
            </a:extLst>
          </p:cNvPr>
          <p:cNvSpPr txBox="1"/>
          <p:nvPr/>
        </p:nvSpPr>
        <p:spPr>
          <a:xfrm>
            <a:off x="2024150" y="2122828"/>
            <a:ext cx="1053548" cy="1569660"/>
          </a:xfrm>
          <a:prstGeom prst="rect">
            <a:avLst/>
          </a:prstGeom>
          <a:noFill/>
        </p:spPr>
        <p:txBody>
          <a:bodyPr wrap="square" rtlCol="0">
            <a:spAutoFit/>
          </a:bodyPr>
          <a:lstStyle/>
          <a:p>
            <a:r>
              <a:rPr lang="es-ES" sz="9600" b="1">
                <a:solidFill>
                  <a:srgbClr val="92D050"/>
                </a:solidFill>
              </a:rPr>
              <a:t>✓</a:t>
            </a:r>
          </a:p>
        </p:txBody>
      </p:sp>
      <p:sp>
        <p:nvSpPr>
          <p:cNvPr id="17" name="CuadroTexto 16">
            <a:extLst>
              <a:ext uri="{FF2B5EF4-FFF2-40B4-BE49-F238E27FC236}">
                <a16:creationId xmlns:a16="http://schemas.microsoft.com/office/drawing/2014/main" id="{30C0BFF1-14C7-944F-BE19-1EF66397C64C}"/>
              </a:ext>
            </a:extLst>
          </p:cNvPr>
          <p:cNvSpPr txBox="1"/>
          <p:nvPr/>
        </p:nvSpPr>
        <p:spPr>
          <a:xfrm>
            <a:off x="7174457" y="1787607"/>
            <a:ext cx="1053548" cy="1569660"/>
          </a:xfrm>
          <a:prstGeom prst="rect">
            <a:avLst/>
          </a:prstGeom>
          <a:noFill/>
        </p:spPr>
        <p:txBody>
          <a:bodyPr wrap="square" rtlCol="0">
            <a:spAutoFit/>
          </a:bodyPr>
          <a:lstStyle/>
          <a:p>
            <a:r>
              <a:rPr lang="es-ES" sz="9600" b="1">
                <a:solidFill>
                  <a:srgbClr val="92D050"/>
                </a:solidFill>
              </a:rPr>
              <a:t>✓</a:t>
            </a:r>
          </a:p>
        </p:txBody>
      </p:sp>
      <p:cxnSp>
        <p:nvCxnSpPr>
          <p:cNvPr id="20" name="Conector curvado 19">
            <a:extLst>
              <a:ext uri="{FF2B5EF4-FFF2-40B4-BE49-F238E27FC236}">
                <a16:creationId xmlns:a16="http://schemas.microsoft.com/office/drawing/2014/main" id="{AEB14B1E-DB38-D649-9D7E-7E7417922B9B}"/>
              </a:ext>
            </a:extLst>
          </p:cNvPr>
          <p:cNvCxnSpPr>
            <a:cxnSpLocks/>
            <a:stCxn id="15" idx="4"/>
            <a:endCxn id="6" idx="3"/>
          </p:cNvCxnSpPr>
          <p:nvPr/>
        </p:nvCxnSpPr>
        <p:spPr>
          <a:xfrm rot="5400000" flipH="1" flipV="1">
            <a:off x="4564598" y="1330596"/>
            <a:ext cx="112389" cy="5600789"/>
          </a:xfrm>
          <a:prstGeom prst="curvedConnector3">
            <a:avLst>
              <a:gd name="adj1" fmla="val -401388"/>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Conector curvado 13">
            <a:extLst>
              <a:ext uri="{FF2B5EF4-FFF2-40B4-BE49-F238E27FC236}">
                <a16:creationId xmlns:a16="http://schemas.microsoft.com/office/drawing/2014/main" id="{FA043ED2-283C-6A44-974B-13ED77563444}"/>
              </a:ext>
            </a:extLst>
          </p:cNvPr>
          <p:cNvCxnSpPr>
            <a:cxnSpLocks/>
            <a:stCxn id="6" idx="7"/>
            <a:endCxn id="8" idx="1"/>
          </p:cNvCxnSpPr>
          <p:nvPr/>
        </p:nvCxnSpPr>
        <p:spPr>
          <a:xfrm rot="5400000" flipH="1" flipV="1">
            <a:off x="9400615" y="2103537"/>
            <a:ext cx="12700" cy="708393"/>
          </a:xfrm>
          <a:prstGeom prst="curvedConnector3">
            <a:avLst>
              <a:gd name="adj1" fmla="val 4437047"/>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Elipse 17">
            <a:extLst>
              <a:ext uri="{FF2B5EF4-FFF2-40B4-BE49-F238E27FC236}">
                <a16:creationId xmlns:a16="http://schemas.microsoft.com/office/drawing/2014/main" id="{24800F38-C2C8-4241-A2E6-6A583DADD9B2}"/>
              </a:ext>
            </a:extLst>
          </p:cNvPr>
          <p:cNvSpPr/>
          <p:nvPr/>
        </p:nvSpPr>
        <p:spPr>
          <a:xfrm>
            <a:off x="8891441" y="4497256"/>
            <a:ext cx="1053549" cy="104825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a:t>otras</a:t>
            </a:r>
          </a:p>
        </p:txBody>
      </p:sp>
      <p:cxnSp>
        <p:nvCxnSpPr>
          <p:cNvPr id="19" name="Conector curvado 18">
            <a:extLst>
              <a:ext uri="{FF2B5EF4-FFF2-40B4-BE49-F238E27FC236}">
                <a16:creationId xmlns:a16="http://schemas.microsoft.com/office/drawing/2014/main" id="{827EC128-47F3-1C44-8B4E-1F74C9846D6A}"/>
              </a:ext>
            </a:extLst>
          </p:cNvPr>
          <p:cNvCxnSpPr>
            <a:cxnSpLocks/>
            <a:stCxn id="18" idx="6"/>
            <a:endCxn id="8" idx="4"/>
          </p:cNvCxnSpPr>
          <p:nvPr/>
        </p:nvCxnSpPr>
        <p:spPr>
          <a:xfrm flipV="1">
            <a:off x="9944990" y="4409701"/>
            <a:ext cx="622438" cy="611683"/>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2" name="Conector curvado 21">
            <a:extLst>
              <a:ext uri="{FF2B5EF4-FFF2-40B4-BE49-F238E27FC236}">
                <a16:creationId xmlns:a16="http://schemas.microsoft.com/office/drawing/2014/main" id="{B79BEC15-B472-5D41-8547-2A7F72AEDDBA}"/>
              </a:ext>
            </a:extLst>
          </p:cNvPr>
          <p:cNvCxnSpPr>
            <a:cxnSpLocks/>
            <a:stCxn id="6" idx="4"/>
            <a:endCxn id="18" idx="2"/>
          </p:cNvCxnSpPr>
          <p:nvPr/>
        </p:nvCxnSpPr>
        <p:spPr>
          <a:xfrm rot="16200000" flipH="1">
            <a:off x="8256781" y="4386723"/>
            <a:ext cx="611683" cy="657637"/>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1" name="Conector curvado 20">
            <a:extLst>
              <a:ext uri="{FF2B5EF4-FFF2-40B4-BE49-F238E27FC236}">
                <a16:creationId xmlns:a16="http://schemas.microsoft.com/office/drawing/2014/main" id="{8A6EA9E7-F5B9-D24C-B54B-B154CA88144F}"/>
              </a:ext>
            </a:extLst>
          </p:cNvPr>
          <p:cNvCxnSpPr>
            <a:cxnSpLocks/>
            <a:stCxn id="13" idx="2"/>
            <a:endCxn id="15" idx="0"/>
          </p:cNvCxnSpPr>
          <p:nvPr/>
        </p:nvCxnSpPr>
        <p:spPr>
          <a:xfrm rot="10800000" flipV="1">
            <a:off x="1820399" y="1007448"/>
            <a:ext cx="2522762" cy="1519901"/>
          </a:xfrm>
          <a:prstGeom prst="curvedConnector2">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Conector curvado 23">
            <a:extLst>
              <a:ext uri="{FF2B5EF4-FFF2-40B4-BE49-F238E27FC236}">
                <a16:creationId xmlns:a16="http://schemas.microsoft.com/office/drawing/2014/main" id="{D42E9476-EED5-1045-A4E7-55586CCAB117}"/>
              </a:ext>
            </a:extLst>
          </p:cNvPr>
          <p:cNvCxnSpPr>
            <a:cxnSpLocks/>
            <a:stCxn id="8" idx="0"/>
            <a:endCxn id="13" idx="7"/>
          </p:cNvCxnSpPr>
          <p:nvPr/>
        </p:nvCxnSpPr>
        <p:spPr>
          <a:xfrm rot="16200000" flipV="1">
            <a:off x="7329531" y="-1115070"/>
            <a:ext cx="1702220" cy="4773575"/>
          </a:xfrm>
          <a:prstGeom prst="curvedConnector3">
            <a:avLst>
              <a:gd name="adj1" fmla="val 105327"/>
            </a:avLst>
          </a:prstGeom>
          <a:ln w="127000">
            <a:solidFill>
              <a:srgbClr val="92D05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297D2FF4-4936-3747-A186-3007B7BA4684}"/>
              </a:ext>
            </a:extLst>
          </p:cNvPr>
          <p:cNvSpPr txBox="1"/>
          <p:nvPr/>
        </p:nvSpPr>
        <p:spPr>
          <a:xfrm>
            <a:off x="10332082" y="1696604"/>
            <a:ext cx="1053548" cy="1569660"/>
          </a:xfrm>
          <a:prstGeom prst="rect">
            <a:avLst/>
          </a:prstGeom>
          <a:noFill/>
        </p:spPr>
        <p:txBody>
          <a:bodyPr wrap="square" rtlCol="0">
            <a:spAutoFit/>
          </a:bodyPr>
          <a:lstStyle/>
          <a:p>
            <a:r>
              <a:rPr lang="es-ES" sz="9600" b="1">
                <a:solidFill>
                  <a:srgbClr val="92D050"/>
                </a:solidFill>
              </a:rPr>
              <a:t>✓</a:t>
            </a:r>
          </a:p>
        </p:txBody>
      </p:sp>
      <p:sp>
        <p:nvSpPr>
          <p:cNvPr id="27" name="CuadroTexto 26">
            <a:extLst>
              <a:ext uri="{FF2B5EF4-FFF2-40B4-BE49-F238E27FC236}">
                <a16:creationId xmlns:a16="http://schemas.microsoft.com/office/drawing/2014/main" id="{AE96CC81-7D32-1C42-8B72-59CE0CB1CD10}"/>
              </a:ext>
            </a:extLst>
          </p:cNvPr>
          <p:cNvSpPr txBox="1"/>
          <p:nvPr/>
        </p:nvSpPr>
        <p:spPr>
          <a:xfrm>
            <a:off x="5106718" y="486887"/>
            <a:ext cx="1053548" cy="1569660"/>
          </a:xfrm>
          <a:prstGeom prst="rect">
            <a:avLst/>
          </a:prstGeom>
          <a:noFill/>
        </p:spPr>
        <p:txBody>
          <a:bodyPr wrap="square" rtlCol="0">
            <a:spAutoFit/>
          </a:bodyPr>
          <a:lstStyle/>
          <a:p>
            <a:r>
              <a:rPr lang="es-ES" sz="9600" b="1">
                <a:solidFill>
                  <a:srgbClr val="92D050"/>
                </a:solidFill>
              </a:rPr>
              <a:t>✓</a:t>
            </a:r>
          </a:p>
        </p:txBody>
      </p:sp>
      <p:cxnSp>
        <p:nvCxnSpPr>
          <p:cNvPr id="23" name="Conector curvado 22">
            <a:extLst>
              <a:ext uri="{FF2B5EF4-FFF2-40B4-BE49-F238E27FC236}">
                <a16:creationId xmlns:a16="http://schemas.microsoft.com/office/drawing/2014/main" id="{86F8A8B4-69DA-424B-BB47-4C41A903B81C}"/>
              </a:ext>
            </a:extLst>
          </p:cNvPr>
          <p:cNvCxnSpPr>
            <a:cxnSpLocks/>
            <a:stCxn id="4" idx="4"/>
            <a:endCxn id="12" idx="5"/>
          </p:cNvCxnSpPr>
          <p:nvPr/>
        </p:nvCxnSpPr>
        <p:spPr>
          <a:xfrm rot="5400000">
            <a:off x="7161724" y="4265198"/>
            <a:ext cx="853422" cy="3589161"/>
          </a:xfrm>
          <a:prstGeom prst="curvedConnector3">
            <a:avLst>
              <a:gd name="adj1" fmla="val 118650"/>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Conector curvado 24">
            <a:extLst>
              <a:ext uri="{FF2B5EF4-FFF2-40B4-BE49-F238E27FC236}">
                <a16:creationId xmlns:a16="http://schemas.microsoft.com/office/drawing/2014/main" id="{42390B63-6250-F34C-93C5-7D69105BF857}"/>
              </a:ext>
            </a:extLst>
          </p:cNvPr>
          <p:cNvCxnSpPr>
            <a:cxnSpLocks/>
            <a:stCxn id="12" idx="3"/>
            <a:endCxn id="15" idx="3"/>
          </p:cNvCxnSpPr>
          <p:nvPr/>
        </p:nvCxnSpPr>
        <p:spPr>
          <a:xfrm rot="5400000" flipH="1">
            <a:off x="1634591" y="3529020"/>
            <a:ext cx="2542381" cy="3372559"/>
          </a:xfrm>
          <a:prstGeom prst="curvedConnector3">
            <a:avLst>
              <a:gd name="adj1" fmla="val 3771"/>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Conector curvado 27">
            <a:extLst>
              <a:ext uri="{FF2B5EF4-FFF2-40B4-BE49-F238E27FC236}">
                <a16:creationId xmlns:a16="http://schemas.microsoft.com/office/drawing/2014/main" id="{C8E88FCE-ADB9-AB48-86E1-A80645DAF725}"/>
              </a:ext>
            </a:extLst>
          </p:cNvPr>
          <p:cNvCxnSpPr>
            <a:cxnSpLocks/>
            <a:stCxn id="4" idx="2"/>
            <a:endCxn id="13" idx="3"/>
          </p:cNvCxnSpPr>
          <p:nvPr/>
        </p:nvCxnSpPr>
        <p:spPr>
          <a:xfrm rot="10800000">
            <a:off x="4592060" y="1594289"/>
            <a:ext cx="2367464" cy="1671976"/>
          </a:xfrm>
          <a:prstGeom prst="curvedConnector2">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Conector curvado 28">
            <a:extLst>
              <a:ext uri="{FF2B5EF4-FFF2-40B4-BE49-F238E27FC236}">
                <a16:creationId xmlns:a16="http://schemas.microsoft.com/office/drawing/2014/main" id="{D8DD61E0-D92F-F247-A620-610EB7B74593}"/>
              </a:ext>
            </a:extLst>
          </p:cNvPr>
          <p:cNvCxnSpPr>
            <a:cxnSpLocks/>
            <a:stCxn id="4" idx="2"/>
            <a:endCxn id="15" idx="5"/>
          </p:cNvCxnSpPr>
          <p:nvPr/>
        </p:nvCxnSpPr>
        <p:spPr>
          <a:xfrm rot="10800000" flipV="1">
            <a:off x="2421296" y="3266264"/>
            <a:ext cx="4538229" cy="677843"/>
          </a:xfrm>
          <a:prstGeom prst="curvedConnector4">
            <a:avLst>
              <a:gd name="adj1" fmla="val 52816"/>
              <a:gd name="adj2" fmla="val 115420"/>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6" name="Elipse 25">
            <a:extLst>
              <a:ext uri="{FF2B5EF4-FFF2-40B4-BE49-F238E27FC236}">
                <a16:creationId xmlns:a16="http://schemas.microsoft.com/office/drawing/2014/main" id="{D5667B9F-527A-094F-8FB8-7F4D0C902808}"/>
              </a:ext>
            </a:extLst>
          </p:cNvPr>
          <p:cNvSpPr/>
          <p:nvPr/>
        </p:nvSpPr>
        <p:spPr>
          <a:xfrm>
            <a:off x="245258" y="130124"/>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Enunciado en lenguaje natural</a:t>
            </a:r>
          </a:p>
        </p:txBody>
      </p:sp>
      <p:cxnSp>
        <p:nvCxnSpPr>
          <p:cNvPr id="30" name="Conector curvado 29">
            <a:extLst>
              <a:ext uri="{FF2B5EF4-FFF2-40B4-BE49-F238E27FC236}">
                <a16:creationId xmlns:a16="http://schemas.microsoft.com/office/drawing/2014/main" id="{8ECD06F4-3000-6449-9AD8-DB5234073C85}"/>
              </a:ext>
            </a:extLst>
          </p:cNvPr>
          <p:cNvCxnSpPr>
            <a:cxnSpLocks/>
            <a:stCxn id="26" idx="4"/>
            <a:endCxn id="15" idx="2"/>
          </p:cNvCxnSpPr>
          <p:nvPr/>
        </p:nvCxnSpPr>
        <p:spPr>
          <a:xfrm rot="5400000">
            <a:off x="249175" y="2511388"/>
            <a:ext cx="1567309" cy="124451"/>
          </a:xfrm>
          <a:prstGeom prst="curvedConnector4">
            <a:avLst>
              <a:gd name="adj1" fmla="val 23524"/>
              <a:gd name="adj2" fmla="val 283687"/>
            </a:avLst>
          </a:prstGeom>
          <a:ln w="127000">
            <a:solidFill>
              <a:srgbClr val="92D05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07343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(2.11)</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Ejemplo de síntesis completo</a:t>
            </a:r>
          </a:p>
        </p:txBody>
      </p:sp>
    </p:spTree>
    <p:extLst>
      <p:ext uri="{BB962C8B-B14F-4D97-AF65-F5344CB8AC3E}">
        <p14:creationId xmlns:p14="http://schemas.microsoft.com/office/powerpoint/2010/main" val="43314050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A7F568-DDD4-D04B-AF3B-8FC3B2BCFEE3}"/>
              </a:ext>
            </a:extLst>
          </p:cNvPr>
          <p:cNvSpPr>
            <a:spLocks noGrp="1"/>
          </p:cNvSpPr>
          <p:nvPr>
            <p:ph type="title"/>
          </p:nvPr>
        </p:nvSpPr>
        <p:spPr>
          <a:xfrm>
            <a:off x="838200" y="-164829"/>
            <a:ext cx="10515600" cy="1325563"/>
          </a:xfrm>
        </p:spPr>
        <p:txBody>
          <a:bodyPr/>
          <a:lstStyle/>
          <a:p>
            <a:r>
              <a:rPr lang="es-ES"/>
              <a:t>Ejemplo (I)</a:t>
            </a:r>
          </a:p>
        </p:txBody>
      </p:sp>
      <p:sp>
        <p:nvSpPr>
          <p:cNvPr id="3" name="Marcador de contenido 2">
            <a:extLst>
              <a:ext uri="{FF2B5EF4-FFF2-40B4-BE49-F238E27FC236}">
                <a16:creationId xmlns:a16="http://schemas.microsoft.com/office/drawing/2014/main" id="{FC6ADF42-2128-1141-9CA4-65F36A3A3B25}"/>
              </a:ext>
            </a:extLst>
          </p:cNvPr>
          <p:cNvSpPr>
            <a:spLocks noGrp="1"/>
          </p:cNvSpPr>
          <p:nvPr>
            <p:ph idx="1"/>
          </p:nvPr>
        </p:nvSpPr>
        <p:spPr>
          <a:xfrm>
            <a:off x="838200" y="1537225"/>
            <a:ext cx="10766367" cy="5013203"/>
          </a:xfrm>
        </p:spPr>
        <p:txBody>
          <a:bodyPr>
            <a:normAutofit/>
          </a:bodyPr>
          <a:lstStyle/>
          <a:p>
            <a:pPr marL="0" indent="0">
              <a:buNone/>
            </a:pPr>
            <a:r>
              <a:rPr lang="es-ES" sz="5400"/>
              <a:t>Circuito que indique cuando un número de 4 bits representa el mismo valor en complemento a 2 que en signo magnitud.</a:t>
            </a:r>
          </a:p>
        </p:txBody>
      </p:sp>
    </p:spTree>
    <p:extLst>
      <p:ext uri="{BB962C8B-B14F-4D97-AF65-F5344CB8AC3E}">
        <p14:creationId xmlns:p14="http://schemas.microsoft.com/office/powerpoint/2010/main" val="17714445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65DCD9-C2A4-7C4A-880F-4D887236EBD9}"/>
              </a:ext>
            </a:extLst>
          </p:cNvPr>
          <p:cNvSpPr>
            <a:spLocks noGrp="1"/>
          </p:cNvSpPr>
          <p:nvPr>
            <p:ph type="title"/>
          </p:nvPr>
        </p:nvSpPr>
        <p:spPr/>
        <p:txBody>
          <a:bodyPr/>
          <a:lstStyle/>
          <a:p>
            <a:r>
              <a:rPr lang="es-ES"/>
              <a:t>Expresión algebraica</a:t>
            </a:r>
          </a:p>
        </p:txBody>
      </p:sp>
      <p:sp>
        <p:nvSpPr>
          <p:cNvPr id="3" name="Marcador de contenido 2">
            <a:extLst>
              <a:ext uri="{FF2B5EF4-FFF2-40B4-BE49-F238E27FC236}">
                <a16:creationId xmlns:a16="http://schemas.microsoft.com/office/drawing/2014/main" id="{FBF075AA-B176-7347-B092-9CE89A70E719}"/>
              </a:ext>
            </a:extLst>
          </p:cNvPr>
          <p:cNvSpPr>
            <a:spLocks noGrp="1"/>
          </p:cNvSpPr>
          <p:nvPr>
            <p:ph idx="1"/>
          </p:nvPr>
        </p:nvSpPr>
        <p:spPr>
          <a:xfrm>
            <a:off x="838200" y="1391478"/>
            <a:ext cx="10515600" cy="5327373"/>
          </a:xfrm>
        </p:spPr>
        <p:txBody>
          <a:bodyPr>
            <a:normAutofit lnSpcReduction="10000"/>
          </a:bodyPr>
          <a:lstStyle/>
          <a:p>
            <a:r>
              <a:rPr lang="es-ES"/>
              <a:t>Variable: cada una de las entradas del circuito</a:t>
            </a:r>
          </a:p>
          <a:p>
            <a:r>
              <a:rPr lang="es-ES"/>
              <a:t>Complemento: una variable negada (apóstrofe o subrayado superior)</a:t>
            </a:r>
          </a:p>
          <a:p>
            <a:r>
              <a:rPr lang="es-ES"/>
              <a:t>Literal: Una variable o su complemento</a:t>
            </a:r>
          </a:p>
          <a:p>
            <a:r>
              <a:rPr lang="es-ES"/>
              <a:t>Termino producto: producto de literales</a:t>
            </a:r>
          </a:p>
          <a:p>
            <a:r>
              <a:rPr lang="es-ES"/>
              <a:t>Término suma: suma de literales</a:t>
            </a:r>
          </a:p>
          <a:p>
            <a:r>
              <a:rPr lang="es-ES" err="1"/>
              <a:t>Minterm</a:t>
            </a:r>
            <a:r>
              <a:rPr lang="es-ES"/>
              <a:t>: término producto que incluye todas las variables</a:t>
            </a:r>
          </a:p>
          <a:p>
            <a:r>
              <a:rPr lang="es-ES" err="1"/>
              <a:t>Maxterm</a:t>
            </a:r>
            <a:r>
              <a:rPr lang="es-ES"/>
              <a:t>: término suma que incluye todas las variables</a:t>
            </a:r>
          </a:p>
          <a:p>
            <a:endParaRPr lang="es-ES"/>
          </a:p>
          <a:p>
            <a:pPr marL="0" indent="0" algn="ctr">
              <a:buNone/>
            </a:pPr>
            <a:r>
              <a:rPr lang="es-ES" sz="3200"/>
              <a:t>f(</a:t>
            </a:r>
            <a:r>
              <a:rPr lang="es-ES" sz="3200" err="1"/>
              <a:t>a,b,c,d</a:t>
            </a:r>
            <a:r>
              <a:rPr lang="es-ES" sz="3200"/>
              <a:t>) = a + </a:t>
            </a:r>
            <a:r>
              <a:rPr lang="es-ES" sz="3200" err="1"/>
              <a:t>c’d</a:t>
            </a:r>
            <a:r>
              <a:rPr lang="es-ES" sz="3200"/>
              <a:t> +</a:t>
            </a:r>
            <a:r>
              <a:rPr lang="es-ES" sz="3200" err="1"/>
              <a:t>a’c</a:t>
            </a:r>
            <a:r>
              <a:rPr lang="es-ES" sz="3200"/>
              <a:t> + </a:t>
            </a:r>
            <a:r>
              <a:rPr lang="es-ES" sz="3200" err="1"/>
              <a:t>a’bcd</a:t>
            </a:r>
            <a:r>
              <a:rPr lang="es-ES" sz="3200"/>
              <a:t>’ + b’</a:t>
            </a:r>
          </a:p>
          <a:p>
            <a:pPr marL="0" indent="0" algn="ctr">
              <a:buNone/>
            </a:pPr>
            <a:br>
              <a:rPr lang="es-ES" sz="3200"/>
            </a:br>
            <a:r>
              <a:rPr lang="es-ES" sz="3200"/>
              <a:t>f(</a:t>
            </a:r>
            <a:r>
              <a:rPr lang="es-ES" sz="3200" err="1"/>
              <a:t>x,y,z</a:t>
            </a:r>
            <a:r>
              <a:rPr lang="es-ES" sz="3200"/>
              <a:t>) = (y + z’) (x + y’ + z’) (x’) (z)</a:t>
            </a:r>
          </a:p>
        </p:txBody>
      </p:sp>
    </p:spTree>
    <p:extLst>
      <p:ext uri="{BB962C8B-B14F-4D97-AF65-F5344CB8AC3E}">
        <p14:creationId xmlns:p14="http://schemas.microsoft.com/office/powerpoint/2010/main" val="223317778"/>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A7F568-DDD4-D04B-AF3B-8FC3B2BCFEE3}"/>
              </a:ext>
            </a:extLst>
          </p:cNvPr>
          <p:cNvSpPr>
            <a:spLocks noGrp="1"/>
          </p:cNvSpPr>
          <p:nvPr>
            <p:ph type="title"/>
          </p:nvPr>
        </p:nvSpPr>
        <p:spPr>
          <a:xfrm>
            <a:off x="838200" y="-164829"/>
            <a:ext cx="10515600" cy="1325563"/>
          </a:xfrm>
        </p:spPr>
        <p:txBody>
          <a:bodyPr/>
          <a:lstStyle/>
          <a:p>
            <a:r>
              <a:rPr lang="es-ES"/>
              <a:t>Ejemplo (I)</a:t>
            </a:r>
          </a:p>
        </p:txBody>
      </p:sp>
      <p:sp>
        <p:nvSpPr>
          <p:cNvPr id="3" name="Marcador de contenido 2">
            <a:extLst>
              <a:ext uri="{FF2B5EF4-FFF2-40B4-BE49-F238E27FC236}">
                <a16:creationId xmlns:a16="http://schemas.microsoft.com/office/drawing/2014/main" id="{FC6ADF42-2128-1141-9CA4-65F36A3A3B25}"/>
              </a:ext>
            </a:extLst>
          </p:cNvPr>
          <p:cNvSpPr>
            <a:spLocks noGrp="1"/>
          </p:cNvSpPr>
          <p:nvPr>
            <p:ph idx="1"/>
          </p:nvPr>
        </p:nvSpPr>
        <p:spPr>
          <a:xfrm>
            <a:off x="4299031" y="107437"/>
            <a:ext cx="7738641" cy="4351338"/>
          </a:xfrm>
        </p:spPr>
        <p:txBody>
          <a:bodyPr/>
          <a:lstStyle/>
          <a:p>
            <a:pPr marL="0" indent="0">
              <a:buNone/>
            </a:pPr>
            <a:r>
              <a:rPr lang="es-ES"/>
              <a:t>Circuito que indique cuando un número de 4 bits representa el mismo valor en complemento a 2 que en signo magnitud.</a:t>
            </a:r>
          </a:p>
        </p:txBody>
      </p:sp>
      <p:graphicFrame>
        <p:nvGraphicFramePr>
          <p:cNvPr id="4" name="Tabla 3">
            <a:extLst>
              <a:ext uri="{FF2B5EF4-FFF2-40B4-BE49-F238E27FC236}">
                <a16:creationId xmlns:a16="http://schemas.microsoft.com/office/drawing/2014/main" id="{44EC80AC-3D54-EC42-B199-DA6E3EB1165C}"/>
              </a:ext>
            </a:extLst>
          </p:cNvPr>
          <p:cNvGraphicFramePr>
            <a:graphicFrameLocks noGrp="1"/>
          </p:cNvGraphicFramePr>
          <p:nvPr/>
        </p:nvGraphicFramePr>
        <p:xfrm>
          <a:off x="363747" y="1433000"/>
          <a:ext cx="5342571" cy="5197563"/>
        </p:xfrm>
        <a:graphic>
          <a:graphicData uri="http://schemas.openxmlformats.org/drawingml/2006/table">
            <a:tbl>
              <a:tblPr/>
              <a:tblGrid>
                <a:gridCol w="429515">
                  <a:extLst>
                    <a:ext uri="{9D8B030D-6E8A-4147-A177-3AD203B41FA5}">
                      <a16:colId xmlns:a16="http://schemas.microsoft.com/office/drawing/2014/main" val="4205373235"/>
                    </a:ext>
                  </a:extLst>
                </a:gridCol>
                <a:gridCol w="429515">
                  <a:extLst>
                    <a:ext uri="{9D8B030D-6E8A-4147-A177-3AD203B41FA5}">
                      <a16:colId xmlns:a16="http://schemas.microsoft.com/office/drawing/2014/main" val="2548847538"/>
                    </a:ext>
                  </a:extLst>
                </a:gridCol>
                <a:gridCol w="429515">
                  <a:extLst>
                    <a:ext uri="{9D8B030D-6E8A-4147-A177-3AD203B41FA5}">
                      <a16:colId xmlns:a16="http://schemas.microsoft.com/office/drawing/2014/main" val="2287301548"/>
                    </a:ext>
                  </a:extLst>
                </a:gridCol>
                <a:gridCol w="409342">
                  <a:extLst>
                    <a:ext uri="{9D8B030D-6E8A-4147-A177-3AD203B41FA5}">
                      <a16:colId xmlns:a16="http://schemas.microsoft.com/office/drawing/2014/main" val="1535106643"/>
                    </a:ext>
                  </a:extLst>
                </a:gridCol>
                <a:gridCol w="1410771">
                  <a:extLst>
                    <a:ext uri="{9D8B030D-6E8A-4147-A177-3AD203B41FA5}">
                      <a16:colId xmlns:a16="http://schemas.microsoft.com/office/drawing/2014/main" val="4149398666"/>
                    </a:ext>
                  </a:extLst>
                </a:gridCol>
                <a:gridCol w="732301">
                  <a:extLst>
                    <a:ext uri="{9D8B030D-6E8A-4147-A177-3AD203B41FA5}">
                      <a16:colId xmlns:a16="http://schemas.microsoft.com/office/drawing/2014/main" val="114443929"/>
                    </a:ext>
                  </a:extLst>
                </a:gridCol>
                <a:gridCol w="1501612">
                  <a:extLst>
                    <a:ext uri="{9D8B030D-6E8A-4147-A177-3AD203B41FA5}">
                      <a16:colId xmlns:a16="http://schemas.microsoft.com/office/drawing/2014/main" val="3724506293"/>
                    </a:ext>
                  </a:extLst>
                </a:gridCol>
              </a:tblGrid>
              <a:tr h="305739">
                <a:tc>
                  <a:txBody>
                    <a:bodyPr/>
                    <a:lstStyle/>
                    <a:p>
                      <a:pPr algn="ctr" fontAlgn="b"/>
                      <a:r>
                        <a:rPr lang="es-ES" sz="1900" b="1" i="0" u="none" strike="noStrike">
                          <a:solidFill>
                            <a:srgbClr val="000000"/>
                          </a:solidFill>
                          <a:effectLst/>
                          <a:latin typeface="Calibri" panose="020F0502020204030204" pitchFamily="34" charset="0"/>
                        </a:rPr>
                        <a:t>x3</a:t>
                      </a:r>
                    </a:p>
                  </a:txBody>
                  <a:tcPr marL="9265" marR="9265" marT="926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900" b="1" i="0" u="none" strike="noStrike">
                          <a:solidFill>
                            <a:srgbClr val="000000"/>
                          </a:solidFill>
                          <a:effectLst/>
                          <a:latin typeface="Calibri" panose="020F0502020204030204" pitchFamily="34" charset="0"/>
                        </a:rPr>
                        <a:t>x2</a:t>
                      </a:r>
                    </a:p>
                  </a:txBody>
                  <a:tcPr marL="9265" marR="9265" marT="926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900" b="1" i="0" u="none" strike="noStrike">
                          <a:solidFill>
                            <a:srgbClr val="000000"/>
                          </a:solidFill>
                          <a:effectLst/>
                          <a:latin typeface="Calibri" panose="020F0502020204030204" pitchFamily="34" charset="0"/>
                        </a:rPr>
                        <a:t>x1</a:t>
                      </a:r>
                    </a:p>
                  </a:txBody>
                  <a:tcPr marL="9265" marR="9265" marT="926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x0</a:t>
                      </a:r>
                    </a:p>
                  </a:txBody>
                  <a:tcPr marL="9265" marR="9265" marT="926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1900" b="1" i="0" u="none" strike="noStrike">
                          <a:solidFill>
                            <a:srgbClr val="000000"/>
                          </a:solidFill>
                          <a:effectLst/>
                          <a:latin typeface="Calibri" panose="020F0502020204030204" pitchFamily="34" charset="0"/>
                        </a:rPr>
                        <a:t>Signo-</a:t>
                      </a:r>
                      <a:r>
                        <a:rPr lang="es-ES" sz="1900" b="1" i="0" u="none" strike="noStrike" err="1">
                          <a:solidFill>
                            <a:srgbClr val="000000"/>
                          </a:solidFill>
                          <a:effectLst/>
                          <a:latin typeface="Calibri" panose="020F0502020204030204" pitchFamily="34" charset="0"/>
                        </a:rPr>
                        <a:t>Mag</a:t>
                      </a:r>
                      <a:r>
                        <a:rPr lang="es-ES" sz="1900" b="1" i="0" u="none" strike="noStrike">
                          <a:solidFill>
                            <a:srgbClr val="000000"/>
                          </a:solidFill>
                          <a:effectLst/>
                          <a:latin typeface="Calibri" panose="020F0502020204030204" pitchFamily="34" charset="0"/>
                        </a:rPr>
                        <a:t>.</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1900" b="1" i="0" u="none" strike="noStrike">
                          <a:solidFill>
                            <a:srgbClr val="000000"/>
                          </a:solidFill>
                          <a:effectLst/>
                          <a:latin typeface="Calibri" panose="020F0502020204030204" pitchFamily="34" charset="0"/>
                        </a:rPr>
                        <a:t>C2</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1900" b="1" i="0" u="none" strike="noStrike">
                          <a:solidFill>
                            <a:srgbClr val="000000"/>
                          </a:solidFill>
                          <a:effectLst/>
                          <a:latin typeface="Calibri" panose="020F0502020204030204" pitchFamily="34" charset="0"/>
                        </a:rPr>
                        <a:t>f(x3,x2,x1,x0)</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2</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2</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3</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3</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4</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4</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5</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5</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6</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6</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305739">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7</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7</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-8</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295274390"/>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-7</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4007100291"/>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-2</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-6</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467058406"/>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-3</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-5</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29795564"/>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-4</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-4</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613880252"/>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-5</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-3</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821978909"/>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-6</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-2</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84573061"/>
                  </a:ext>
                </a:extLst>
              </a:tr>
              <a:tr h="305739">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a:noFill/>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-7</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-1</a:t>
                      </a:r>
                    </a:p>
                  </a:txBody>
                  <a:tcPr marL="9265" marR="9265" marT="926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1900" b="0" i="0" u="none" strike="noStrike">
                          <a:solidFill>
                            <a:srgbClr val="000000"/>
                          </a:solidFill>
                          <a:effectLst/>
                          <a:latin typeface="Calibri" panose="020F0502020204030204" pitchFamily="34" charset="0"/>
                        </a:rPr>
                        <a:t>0</a:t>
                      </a:r>
                    </a:p>
                  </a:txBody>
                  <a:tcPr marL="9265" marR="9265" marT="926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90786489"/>
                  </a:ext>
                </a:extLst>
              </a:tr>
            </a:tbl>
          </a:graphicData>
        </a:graphic>
      </p:graphicFrame>
    </p:spTree>
    <p:extLst>
      <p:ext uri="{BB962C8B-B14F-4D97-AF65-F5344CB8AC3E}">
        <p14:creationId xmlns:p14="http://schemas.microsoft.com/office/powerpoint/2010/main" val="361077078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(2.12)</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Ejemplo de análisis completo</a:t>
            </a:r>
          </a:p>
        </p:txBody>
      </p:sp>
    </p:spTree>
    <p:extLst>
      <p:ext uri="{BB962C8B-B14F-4D97-AF65-F5344CB8AC3E}">
        <p14:creationId xmlns:p14="http://schemas.microsoft.com/office/powerpoint/2010/main" val="1769595457"/>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A7F568-DDD4-D04B-AF3B-8FC3B2BCFEE3}"/>
              </a:ext>
            </a:extLst>
          </p:cNvPr>
          <p:cNvSpPr>
            <a:spLocks noGrp="1"/>
          </p:cNvSpPr>
          <p:nvPr>
            <p:ph type="title"/>
          </p:nvPr>
        </p:nvSpPr>
        <p:spPr>
          <a:xfrm>
            <a:off x="838200" y="-164829"/>
            <a:ext cx="10515600" cy="1325563"/>
          </a:xfrm>
        </p:spPr>
        <p:txBody>
          <a:bodyPr/>
          <a:lstStyle/>
          <a:p>
            <a:r>
              <a:rPr lang="es-ES"/>
              <a:t>Ejemplo (I)</a:t>
            </a:r>
          </a:p>
        </p:txBody>
      </p:sp>
      <p:sp>
        <p:nvSpPr>
          <p:cNvPr id="3" name="Marcador de contenido 2">
            <a:extLst>
              <a:ext uri="{FF2B5EF4-FFF2-40B4-BE49-F238E27FC236}">
                <a16:creationId xmlns:a16="http://schemas.microsoft.com/office/drawing/2014/main" id="{FC6ADF42-2128-1141-9CA4-65F36A3A3B25}"/>
              </a:ext>
            </a:extLst>
          </p:cNvPr>
          <p:cNvSpPr>
            <a:spLocks noGrp="1"/>
          </p:cNvSpPr>
          <p:nvPr>
            <p:ph idx="1"/>
          </p:nvPr>
        </p:nvSpPr>
        <p:spPr>
          <a:xfrm>
            <a:off x="4299031" y="107437"/>
            <a:ext cx="7738641" cy="4351338"/>
          </a:xfrm>
        </p:spPr>
        <p:txBody>
          <a:bodyPr/>
          <a:lstStyle/>
          <a:p>
            <a:pPr marL="0" indent="0">
              <a:buNone/>
            </a:pPr>
            <a:r>
              <a:rPr lang="es-ES"/>
              <a:t>Analizar el siguiente circuito y determinar la función que realiza</a:t>
            </a:r>
          </a:p>
        </p:txBody>
      </p:sp>
      <p:pic>
        <p:nvPicPr>
          <p:cNvPr id="6" name="Imagen 5" descr="Imagen que contiene texto&#10;&#10;Descripción generada automáticamente">
            <a:extLst>
              <a:ext uri="{FF2B5EF4-FFF2-40B4-BE49-F238E27FC236}">
                <a16:creationId xmlns:a16="http://schemas.microsoft.com/office/drawing/2014/main" id="{6DAC70DC-2CEB-5444-BDAD-976138909DA5}"/>
              </a:ext>
            </a:extLst>
          </p:cNvPr>
          <p:cNvPicPr>
            <a:picLocks noChangeAspect="1"/>
          </p:cNvPicPr>
          <p:nvPr/>
        </p:nvPicPr>
        <p:blipFill>
          <a:blip r:embed="rId2"/>
          <a:stretch>
            <a:fillRect/>
          </a:stretch>
        </p:blipFill>
        <p:spPr>
          <a:xfrm>
            <a:off x="450302" y="1295529"/>
            <a:ext cx="6465887" cy="5279837"/>
          </a:xfrm>
          <a:prstGeom prst="rect">
            <a:avLst/>
          </a:prstGeom>
        </p:spPr>
      </p:pic>
    </p:spTree>
    <p:extLst>
      <p:ext uri="{BB962C8B-B14F-4D97-AF65-F5344CB8AC3E}">
        <p14:creationId xmlns:p14="http://schemas.microsoft.com/office/powerpoint/2010/main" val="3536089386"/>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71062C-BB3C-5349-A9FF-1C1232CF0CD1}"/>
              </a:ext>
            </a:extLst>
          </p:cNvPr>
          <p:cNvSpPr>
            <a:spLocks noGrp="1"/>
          </p:cNvSpPr>
          <p:nvPr>
            <p:ph type="title"/>
          </p:nvPr>
        </p:nvSpPr>
        <p:spPr>
          <a:solidFill>
            <a:srgbClr val="0070C0"/>
          </a:solidFill>
        </p:spPr>
        <p:txBody>
          <a:bodyPr/>
          <a:lstStyle/>
          <a:p>
            <a:r>
              <a:rPr lang="es-ES" b="1">
                <a:solidFill>
                  <a:schemeClr val="bg1"/>
                </a:solidFill>
                <a:latin typeface="+mn-lt"/>
              </a:rPr>
              <a:t>Contenido (2.13)</a:t>
            </a:r>
          </a:p>
        </p:txBody>
      </p:sp>
      <p:sp>
        <p:nvSpPr>
          <p:cNvPr id="3" name="Marcador de contenido 2">
            <a:extLst>
              <a:ext uri="{FF2B5EF4-FFF2-40B4-BE49-F238E27FC236}">
                <a16:creationId xmlns:a16="http://schemas.microsoft.com/office/drawing/2014/main" id="{164B764B-DDBE-3742-8974-E9F8609FCC66}"/>
              </a:ext>
            </a:extLst>
          </p:cNvPr>
          <p:cNvSpPr>
            <a:spLocks noGrp="1"/>
          </p:cNvSpPr>
          <p:nvPr>
            <p:ph idx="1"/>
          </p:nvPr>
        </p:nvSpPr>
        <p:spPr/>
        <p:txBody>
          <a:bodyPr/>
          <a:lstStyle/>
          <a:p>
            <a:r>
              <a:rPr lang="es-ES"/>
              <a:t>Ejemplo de uso de software de diseño de circuitos para implementar un circuito </a:t>
            </a:r>
            <a:r>
              <a:rPr lang="es-ES" err="1"/>
              <a:t>combinacional</a:t>
            </a:r>
            <a:endParaRPr lang="es-ES"/>
          </a:p>
        </p:txBody>
      </p:sp>
    </p:spTree>
    <p:extLst>
      <p:ext uri="{BB962C8B-B14F-4D97-AF65-F5344CB8AC3E}">
        <p14:creationId xmlns:p14="http://schemas.microsoft.com/office/powerpoint/2010/main" val="181559985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8B4A66-AB1A-FE46-9C41-28B677413E98}"/>
              </a:ext>
            </a:extLst>
          </p:cNvPr>
          <p:cNvSpPr>
            <a:spLocks noGrp="1"/>
          </p:cNvSpPr>
          <p:nvPr>
            <p:ph type="title"/>
          </p:nvPr>
        </p:nvSpPr>
        <p:spPr/>
        <p:txBody>
          <a:bodyPr/>
          <a:lstStyle/>
          <a:p>
            <a:r>
              <a:rPr lang="es-ES"/>
              <a:t>Software para diseño de circuitos</a:t>
            </a:r>
          </a:p>
        </p:txBody>
      </p:sp>
      <p:sp>
        <p:nvSpPr>
          <p:cNvPr id="3" name="Marcador de contenido 2">
            <a:extLst>
              <a:ext uri="{FF2B5EF4-FFF2-40B4-BE49-F238E27FC236}">
                <a16:creationId xmlns:a16="http://schemas.microsoft.com/office/drawing/2014/main" id="{66E8256E-90FA-3440-98B1-A198DA42F2E6}"/>
              </a:ext>
            </a:extLst>
          </p:cNvPr>
          <p:cNvSpPr>
            <a:spLocks noGrp="1"/>
          </p:cNvSpPr>
          <p:nvPr>
            <p:ph idx="1"/>
          </p:nvPr>
        </p:nvSpPr>
        <p:spPr/>
        <p:txBody>
          <a:bodyPr/>
          <a:lstStyle/>
          <a:p>
            <a:r>
              <a:rPr lang="es-ES" err="1"/>
              <a:t>Proteus</a:t>
            </a:r>
            <a:r>
              <a:rPr lang="es-ES"/>
              <a:t> (</a:t>
            </a:r>
            <a:r>
              <a:rPr lang="es-ES">
                <a:hlinkClick r:id="rId2"/>
              </a:rPr>
              <a:t>https://www.labcenter.com/</a:t>
            </a:r>
            <a:r>
              <a:rPr lang="es-ES"/>
              <a:t>)</a:t>
            </a:r>
          </a:p>
          <a:p>
            <a:r>
              <a:rPr lang="es-ES" err="1"/>
              <a:t>Logicworks</a:t>
            </a:r>
            <a:r>
              <a:rPr lang="es-ES"/>
              <a:t> (</a:t>
            </a:r>
            <a:r>
              <a:rPr lang="es-ES">
                <a:hlinkClick r:id="rId3"/>
              </a:rPr>
              <a:t>https://designworkssolutions.com/logicworks-5-windows/</a:t>
            </a:r>
            <a:r>
              <a:rPr lang="es-ES"/>
              <a:t>)</a:t>
            </a:r>
          </a:p>
          <a:p>
            <a:endParaRPr lang="es-ES"/>
          </a:p>
          <a:p>
            <a:r>
              <a:rPr lang="es-ES"/>
              <a:t>Digital (</a:t>
            </a:r>
            <a:r>
              <a:rPr lang="es-ES">
                <a:hlinkClick r:id="rId4"/>
              </a:rPr>
              <a:t>https://github.com/hneemann/Digital</a:t>
            </a:r>
            <a:r>
              <a:rPr lang="es-ES"/>
              <a:t>)</a:t>
            </a:r>
          </a:p>
          <a:p>
            <a:endParaRPr lang="es-ES"/>
          </a:p>
        </p:txBody>
      </p:sp>
      <p:pic>
        <p:nvPicPr>
          <p:cNvPr id="5" name="Imagen 4" descr="Imagen que contiene dibujo&#10;&#10;Descripción generada automáticamente">
            <a:extLst>
              <a:ext uri="{FF2B5EF4-FFF2-40B4-BE49-F238E27FC236}">
                <a16:creationId xmlns:a16="http://schemas.microsoft.com/office/drawing/2014/main" id="{47936FB4-4E54-D643-85F7-B3A6BC52A5FC}"/>
              </a:ext>
            </a:extLst>
          </p:cNvPr>
          <p:cNvPicPr>
            <a:picLocks noChangeAspect="1"/>
          </p:cNvPicPr>
          <p:nvPr/>
        </p:nvPicPr>
        <p:blipFill>
          <a:blip r:embed="rId5"/>
          <a:stretch>
            <a:fillRect/>
          </a:stretch>
        </p:blipFill>
        <p:spPr>
          <a:xfrm>
            <a:off x="9125927" y="4001294"/>
            <a:ext cx="2451100" cy="2476500"/>
          </a:xfrm>
          <a:prstGeom prst="rect">
            <a:avLst/>
          </a:prstGeom>
        </p:spPr>
      </p:pic>
    </p:spTree>
    <p:extLst>
      <p:ext uri="{BB962C8B-B14F-4D97-AF65-F5344CB8AC3E}">
        <p14:creationId xmlns:p14="http://schemas.microsoft.com/office/powerpoint/2010/main" val="246045422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71062C-BB3C-5349-A9FF-1C1232CF0CD1}"/>
              </a:ext>
            </a:extLst>
          </p:cNvPr>
          <p:cNvSpPr>
            <a:spLocks noGrp="1"/>
          </p:cNvSpPr>
          <p:nvPr>
            <p:ph type="title"/>
          </p:nvPr>
        </p:nvSpPr>
        <p:spPr/>
        <p:txBody>
          <a:bodyPr/>
          <a:lstStyle/>
          <a:p>
            <a:r>
              <a:rPr lang="es-ES"/>
              <a:t>Ejemplo a implementar</a:t>
            </a:r>
          </a:p>
        </p:txBody>
      </p:sp>
      <p:sp>
        <p:nvSpPr>
          <p:cNvPr id="4" name="Marcador de contenido 2">
            <a:extLst>
              <a:ext uri="{FF2B5EF4-FFF2-40B4-BE49-F238E27FC236}">
                <a16:creationId xmlns:a16="http://schemas.microsoft.com/office/drawing/2014/main" id="{6634D765-E834-D740-9501-888E514BD4AF}"/>
              </a:ext>
            </a:extLst>
          </p:cNvPr>
          <p:cNvSpPr txBox="1">
            <a:spLocks/>
          </p:cNvSpPr>
          <p:nvPr/>
        </p:nvSpPr>
        <p:spPr>
          <a:xfrm>
            <a:off x="838200" y="1982932"/>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a:t>f(x</a:t>
            </a:r>
            <a:r>
              <a:rPr lang="es-ES" sz="6600" b="1" baseline="-25000"/>
              <a:t>3</a:t>
            </a:r>
            <a:r>
              <a:rPr lang="es-ES" sz="6600" b="1"/>
              <a:t>,x</a:t>
            </a:r>
            <a:r>
              <a:rPr lang="es-ES" sz="6600" b="1" baseline="-25000"/>
              <a:t>2</a:t>
            </a:r>
            <a:r>
              <a:rPr lang="es-ES" sz="6600" b="1"/>
              <a:t>,x</a:t>
            </a:r>
            <a:r>
              <a:rPr lang="es-ES" sz="6600" b="1" baseline="-25000"/>
              <a:t>1</a:t>
            </a:r>
            <a:r>
              <a:rPr lang="es-ES" sz="6600" b="1"/>
              <a:t>,x</a:t>
            </a:r>
            <a:r>
              <a:rPr lang="es-ES" sz="6600" b="1" baseline="-25000"/>
              <a:t>0</a:t>
            </a:r>
            <a:r>
              <a:rPr lang="es-ES" sz="6600" b="1"/>
              <a:t>) = (x</a:t>
            </a:r>
            <a:r>
              <a:rPr lang="es-ES" sz="6600" b="1" baseline="-25000"/>
              <a:t>3</a:t>
            </a:r>
            <a:r>
              <a:rPr lang="es-ES" sz="6600" b="1"/>
              <a:t>’+x</a:t>
            </a:r>
            <a:r>
              <a:rPr lang="es-ES" sz="6600" b="1" baseline="-25000"/>
              <a:t>0</a:t>
            </a:r>
            <a:r>
              <a:rPr lang="es-ES" sz="6600" b="1"/>
              <a:t>’)(x</a:t>
            </a:r>
            <a:r>
              <a:rPr lang="es-ES" sz="6600" b="1" baseline="-25000"/>
              <a:t>3</a:t>
            </a:r>
            <a:r>
              <a:rPr lang="es-ES" sz="6600" b="1"/>
              <a:t>’+x</a:t>
            </a:r>
            <a:r>
              <a:rPr lang="es-ES" sz="6600" b="1" baseline="-25000"/>
              <a:t>1</a:t>
            </a:r>
            <a:r>
              <a:rPr lang="es-ES" sz="6600" b="1"/>
              <a:t>’)(x</a:t>
            </a:r>
            <a:r>
              <a:rPr lang="es-ES" sz="6600" b="1" baseline="-25000"/>
              <a:t>3</a:t>
            </a:r>
            <a:r>
              <a:rPr lang="es-ES" sz="6600" b="1"/>
              <a:t>’+x</a:t>
            </a:r>
            <a:r>
              <a:rPr lang="es-ES" sz="6600" b="1" baseline="-25000"/>
              <a:t>2</a:t>
            </a:r>
            <a:r>
              <a:rPr lang="es-ES" sz="6600" b="1"/>
              <a:t>)</a:t>
            </a:r>
          </a:p>
          <a:p>
            <a:pPr marL="0" indent="0">
              <a:buFont typeface="Arial" panose="020B0604020202020204" pitchFamily="34" charset="0"/>
              <a:buNone/>
            </a:pPr>
            <a:endParaRPr lang="es-ES" sz="6600" b="1">
              <a:solidFill>
                <a:srgbClr val="0070C0"/>
              </a:solidFill>
            </a:endParaRPr>
          </a:p>
          <a:p>
            <a:pPr marL="0" indent="0">
              <a:buNone/>
            </a:pPr>
            <a:r>
              <a:rPr lang="es-ES" sz="6600" b="1"/>
              <a:t>f(x</a:t>
            </a:r>
            <a:r>
              <a:rPr lang="es-ES" sz="6600" b="1" baseline="-25000"/>
              <a:t>3</a:t>
            </a:r>
            <a:r>
              <a:rPr lang="es-ES" sz="6600" b="1"/>
              <a:t>,x</a:t>
            </a:r>
            <a:r>
              <a:rPr lang="es-ES" sz="6600" b="1" baseline="-25000"/>
              <a:t>2</a:t>
            </a:r>
            <a:r>
              <a:rPr lang="es-ES" sz="6600" b="1"/>
              <a:t>,x</a:t>
            </a:r>
            <a:r>
              <a:rPr lang="es-ES" sz="6600" b="1" baseline="-25000"/>
              <a:t>1</a:t>
            </a:r>
            <a:r>
              <a:rPr lang="es-ES" sz="6600" b="1"/>
              <a:t>,x</a:t>
            </a:r>
            <a:r>
              <a:rPr lang="es-ES" sz="6600" b="1" baseline="-25000"/>
              <a:t>0</a:t>
            </a:r>
            <a:r>
              <a:rPr lang="es-ES" sz="6600" b="1"/>
              <a:t>) = x</a:t>
            </a:r>
            <a:r>
              <a:rPr lang="es-ES" sz="6600" b="1" baseline="-25000"/>
              <a:t>3</a:t>
            </a:r>
            <a:r>
              <a:rPr lang="es-ES" sz="6600" b="1"/>
              <a:t>’+ (x</a:t>
            </a:r>
            <a:r>
              <a:rPr lang="es-ES" sz="6600" b="1" baseline="-25000"/>
              <a:t>2</a:t>
            </a:r>
            <a:r>
              <a:rPr lang="es-ES" sz="6600" b="1"/>
              <a:t>·x</a:t>
            </a:r>
            <a:r>
              <a:rPr lang="es-ES" sz="6600" b="1" baseline="-25000"/>
              <a:t>1</a:t>
            </a:r>
            <a:r>
              <a:rPr lang="es-ES" sz="6600" b="1"/>
              <a:t>’·x</a:t>
            </a:r>
            <a:r>
              <a:rPr lang="es-ES" sz="6600" b="1" baseline="-25000"/>
              <a:t>0</a:t>
            </a:r>
            <a:r>
              <a:rPr lang="es-ES" sz="6600" b="1"/>
              <a:t>’)</a:t>
            </a:r>
            <a:endParaRPr lang="es-ES" sz="6600" b="1">
              <a:solidFill>
                <a:srgbClr val="0070C0"/>
              </a:solidFill>
            </a:endParaRPr>
          </a:p>
        </p:txBody>
      </p:sp>
    </p:spTree>
    <p:extLst>
      <p:ext uri="{BB962C8B-B14F-4D97-AF65-F5344CB8AC3E}">
        <p14:creationId xmlns:p14="http://schemas.microsoft.com/office/powerpoint/2010/main" val="108594598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(2.14)</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Funciones con valores </a:t>
            </a:r>
            <a:r>
              <a:rPr lang="es-ES" i="1"/>
              <a:t>“</a:t>
            </a:r>
            <a:r>
              <a:rPr lang="es-ES" i="1" err="1"/>
              <a:t>don’t</a:t>
            </a:r>
            <a:r>
              <a:rPr lang="es-ES" i="1"/>
              <a:t> </a:t>
            </a:r>
            <a:r>
              <a:rPr lang="es-ES" i="1" err="1"/>
              <a:t>care</a:t>
            </a:r>
            <a:r>
              <a:rPr lang="es-ES" i="1"/>
              <a:t>” </a:t>
            </a:r>
            <a:r>
              <a:rPr lang="es-ES"/>
              <a:t>(X)</a:t>
            </a:r>
          </a:p>
        </p:txBody>
      </p:sp>
    </p:spTree>
    <p:extLst>
      <p:ext uri="{BB962C8B-B14F-4D97-AF65-F5344CB8AC3E}">
        <p14:creationId xmlns:p14="http://schemas.microsoft.com/office/powerpoint/2010/main" val="240314624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FE4C00-266B-8B48-89AA-375548F0736D}"/>
              </a:ext>
            </a:extLst>
          </p:cNvPr>
          <p:cNvSpPr>
            <a:spLocks noGrp="1"/>
          </p:cNvSpPr>
          <p:nvPr>
            <p:ph type="title"/>
          </p:nvPr>
        </p:nvSpPr>
        <p:spPr/>
        <p:txBody>
          <a:bodyPr/>
          <a:lstStyle/>
          <a:p>
            <a:r>
              <a:rPr lang="es-ES"/>
              <a:t>Valores </a:t>
            </a:r>
            <a:r>
              <a:rPr lang="es-ES" i="1" err="1"/>
              <a:t>don’t</a:t>
            </a:r>
            <a:r>
              <a:rPr lang="es-ES" i="1"/>
              <a:t> </a:t>
            </a:r>
            <a:r>
              <a:rPr lang="es-ES" i="1" err="1"/>
              <a:t>care</a:t>
            </a:r>
            <a:r>
              <a:rPr lang="es-ES" i="1"/>
              <a:t> </a:t>
            </a:r>
            <a:r>
              <a:rPr lang="es-ES"/>
              <a:t>(X)</a:t>
            </a:r>
          </a:p>
        </p:txBody>
      </p:sp>
      <p:sp>
        <p:nvSpPr>
          <p:cNvPr id="3" name="Marcador de contenido 2">
            <a:extLst>
              <a:ext uri="{FF2B5EF4-FFF2-40B4-BE49-F238E27FC236}">
                <a16:creationId xmlns:a16="http://schemas.microsoft.com/office/drawing/2014/main" id="{E2A7D995-0585-4143-836D-CD0051072E42}"/>
              </a:ext>
            </a:extLst>
          </p:cNvPr>
          <p:cNvSpPr>
            <a:spLocks noGrp="1"/>
          </p:cNvSpPr>
          <p:nvPr>
            <p:ph idx="1"/>
          </p:nvPr>
        </p:nvSpPr>
        <p:spPr/>
        <p:txBody>
          <a:bodyPr/>
          <a:lstStyle/>
          <a:p>
            <a:r>
              <a:rPr lang="es-ES"/>
              <a:t>Son los casos  de una entrada que no puedo darse o no es importante el comportamiento del circuito para dicha entrada.</a:t>
            </a:r>
          </a:p>
          <a:p>
            <a:r>
              <a:rPr lang="es-ES"/>
              <a:t>El valor de la salida en ese caso no es importante.</a:t>
            </a:r>
          </a:p>
          <a:p>
            <a:r>
              <a:rPr lang="es-ES"/>
              <a:t>Dicha salida se etiqueta con una X (valor </a:t>
            </a:r>
            <a:r>
              <a:rPr lang="es-ES" i="1" err="1"/>
              <a:t>don’t</a:t>
            </a:r>
            <a:r>
              <a:rPr lang="es-ES" i="1"/>
              <a:t> </a:t>
            </a:r>
            <a:r>
              <a:rPr lang="es-ES" i="1" err="1"/>
              <a:t>care</a:t>
            </a:r>
            <a:r>
              <a:rPr lang="es-ES"/>
              <a:t>).</a:t>
            </a:r>
          </a:p>
          <a:p>
            <a:r>
              <a:rPr lang="es-ES"/>
              <a:t>El valor de X se determinará posteriormente de forma que se consiga minimizar la función al máximo.</a:t>
            </a:r>
          </a:p>
          <a:p>
            <a:r>
              <a:rPr lang="es-ES"/>
              <a:t>No todas las salidas X deben de coger el mismo valor.</a:t>
            </a:r>
          </a:p>
          <a:p>
            <a:pPr marL="0" indent="0">
              <a:buNone/>
            </a:pPr>
            <a:endParaRPr lang="es-ES"/>
          </a:p>
        </p:txBody>
      </p:sp>
    </p:spTree>
    <p:extLst>
      <p:ext uri="{BB962C8B-B14F-4D97-AF65-F5344CB8AC3E}">
        <p14:creationId xmlns:p14="http://schemas.microsoft.com/office/powerpoint/2010/main" val="754316405"/>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A7F568-DDD4-D04B-AF3B-8FC3B2BCFEE3}"/>
              </a:ext>
            </a:extLst>
          </p:cNvPr>
          <p:cNvSpPr>
            <a:spLocks noGrp="1"/>
          </p:cNvSpPr>
          <p:nvPr>
            <p:ph type="title"/>
          </p:nvPr>
        </p:nvSpPr>
        <p:spPr>
          <a:xfrm>
            <a:off x="838200" y="133631"/>
            <a:ext cx="10515600" cy="1325563"/>
          </a:xfrm>
        </p:spPr>
        <p:txBody>
          <a:bodyPr/>
          <a:lstStyle/>
          <a:p>
            <a:r>
              <a:rPr lang="es-ES"/>
              <a:t>Ejemplo (I)</a:t>
            </a:r>
          </a:p>
        </p:txBody>
      </p:sp>
      <p:sp>
        <p:nvSpPr>
          <p:cNvPr id="3" name="Marcador de contenido 2">
            <a:extLst>
              <a:ext uri="{FF2B5EF4-FFF2-40B4-BE49-F238E27FC236}">
                <a16:creationId xmlns:a16="http://schemas.microsoft.com/office/drawing/2014/main" id="{FC6ADF42-2128-1141-9CA4-65F36A3A3B25}"/>
              </a:ext>
            </a:extLst>
          </p:cNvPr>
          <p:cNvSpPr>
            <a:spLocks noGrp="1"/>
          </p:cNvSpPr>
          <p:nvPr>
            <p:ph idx="1"/>
          </p:nvPr>
        </p:nvSpPr>
        <p:spPr>
          <a:xfrm>
            <a:off x="838200" y="1253331"/>
            <a:ext cx="10515600" cy="4351338"/>
          </a:xfrm>
        </p:spPr>
        <p:txBody>
          <a:bodyPr/>
          <a:lstStyle/>
          <a:p>
            <a:pPr marL="0" indent="0">
              <a:buNone/>
            </a:pPr>
            <a:r>
              <a:rPr lang="es-ES"/>
              <a:t>Circuito que analice si un número BCD es par.</a:t>
            </a:r>
          </a:p>
        </p:txBody>
      </p:sp>
    </p:spTree>
    <p:extLst>
      <p:ext uri="{BB962C8B-B14F-4D97-AF65-F5344CB8AC3E}">
        <p14:creationId xmlns:p14="http://schemas.microsoft.com/office/powerpoint/2010/main" val="375472152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a:extLst>
              <a:ext uri="{FF2B5EF4-FFF2-40B4-BE49-F238E27FC236}">
                <a16:creationId xmlns:a16="http://schemas.microsoft.com/office/drawing/2014/main" id="{F87C8002-0590-5B41-A033-C3DB709C99FF}"/>
              </a:ext>
            </a:extLst>
          </p:cNvPr>
          <p:cNvGraphicFramePr>
            <a:graphicFrameLocks noGrp="1"/>
          </p:cNvGraphicFramePr>
          <p:nvPr>
            <p:extLst>
              <p:ext uri="{D42A27DB-BD31-4B8C-83A1-F6EECF244321}">
                <p14:modId xmlns:p14="http://schemas.microsoft.com/office/powerpoint/2010/main" val="3326493365"/>
              </p:ext>
            </p:extLst>
          </p:nvPr>
        </p:nvGraphicFramePr>
        <p:xfrm>
          <a:off x="185797" y="715623"/>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X</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X</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X</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Otros ejemplos</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3217999286"/>
              </p:ext>
            </p:extLst>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X</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X</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X</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8" name="Conector recto 7">
            <a:extLst>
              <a:ext uri="{FF2B5EF4-FFF2-40B4-BE49-F238E27FC236}">
                <a16:creationId xmlns:a16="http://schemas.microsoft.com/office/drawing/2014/main" id="{C87C680E-D573-DE4E-9A87-FF01353D0634}"/>
              </a:ext>
            </a:extLst>
          </p:cNvPr>
          <p:cNvCxnSpPr>
            <a:cxnSpLocks/>
          </p:cNvCxnSpPr>
          <p:nvPr/>
        </p:nvCxnSpPr>
        <p:spPr>
          <a:xfrm>
            <a:off x="533398" y="1032004"/>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94CC498E-0ADC-4449-942E-F5DDD6C4D144}"/>
              </a:ext>
            </a:extLst>
          </p:cNvPr>
          <p:cNvCxnSpPr>
            <a:cxnSpLocks/>
          </p:cNvCxnSpPr>
          <p:nvPr/>
        </p:nvCxnSpPr>
        <p:spPr>
          <a:xfrm>
            <a:off x="5725840" y="104255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5542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43E5C0-A254-9340-AAA5-4AC13670D4E9}"/>
              </a:ext>
            </a:extLst>
          </p:cNvPr>
          <p:cNvSpPr>
            <a:spLocks noGrp="1"/>
          </p:cNvSpPr>
          <p:nvPr>
            <p:ph type="title"/>
          </p:nvPr>
        </p:nvSpPr>
        <p:spPr/>
        <p:txBody>
          <a:bodyPr/>
          <a:lstStyle/>
          <a:p>
            <a:r>
              <a:rPr lang="es-ES"/>
              <a:t>Expresión algebraica</a:t>
            </a:r>
          </a:p>
        </p:txBody>
      </p:sp>
      <p:sp>
        <p:nvSpPr>
          <p:cNvPr id="10" name="Marcador de contenido 2">
            <a:extLst>
              <a:ext uri="{FF2B5EF4-FFF2-40B4-BE49-F238E27FC236}">
                <a16:creationId xmlns:a16="http://schemas.microsoft.com/office/drawing/2014/main" id="{64AFF63D-BCB7-BA4E-9BD1-DAACB3C64575}"/>
              </a:ext>
            </a:extLst>
          </p:cNvPr>
          <p:cNvSpPr>
            <a:spLocks noGrp="1"/>
          </p:cNvSpPr>
          <p:nvPr>
            <p:ph idx="1"/>
          </p:nvPr>
        </p:nvSpPr>
        <p:spPr>
          <a:xfrm>
            <a:off x="838200" y="1825625"/>
            <a:ext cx="5562600" cy="4351338"/>
          </a:xfrm>
        </p:spPr>
        <p:txBody>
          <a:bodyPr/>
          <a:lstStyle/>
          <a:p>
            <a:r>
              <a:rPr lang="es-ES"/>
              <a:t>Todas las funciones pueden ser expresadas con su:</a:t>
            </a:r>
          </a:p>
          <a:p>
            <a:pPr lvl="1"/>
            <a:r>
              <a:rPr lang="es-ES"/>
              <a:t>Forma canónica</a:t>
            </a:r>
          </a:p>
          <a:p>
            <a:pPr lvl="1"/>
            <a:r>
              <a:rPr lang="es-ES"/>
              <a:t>Forma mínima</a:t>
            </a:r>
          </a:p>
          <a:p>
            <a:r>
              <a:rPr lang="es-ES"/>
              <a:t>tanto utilizando:</a:t>
            </a:r>
          </a:p>
          <a:p>
            <a:pPr lvl="1"/>
            <a:r>
              <a:rPr lang="es-ES"/>
              <a:t>suma de productos</a:t>
            </a:r>
          </a:p>
          <a:p>
            <a:pPr lvl="1"/>
            <a:r>
              <a:rPr lang="es-ES"/>
              <a:t>producto de sumas </a:t>
            </a:r>
          </a:p>
        </p:txBody>
      </p:sp>
      <p:sp>
        <p:nvSpPr>
          <p:cNvPr id="4" name="Elipse 3">
            <a:extLst>
              <a:ext uri="{FF2B5EF4-FFF2-40B4-BE49-F238E27FC236}">
                <a16:creationId xmlns:a16="http://schemas.microsoft.com/office/drawing/2014/main" id="{741F4CE2-4371-B04D-9661-22AF0EBE6BD9}"/>
              </a:ext>
            </a:extLst>
          </p:cNvPr>
          <p:cNvSpPr/>
          <p:nvPr/>
        </p:nvSpPr>
        <p:spPr>
          <a:xfrm>
            <a:off x="6682410" y="1511784"/>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6807478" y="2735149"/>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141102" y="2735149"/>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Tree>
    <p:extLst>
      <p:ext uri="{BB962C8B-B14F-4D97-AF65-F5344CB8AC3E}">
        <p14:creationId xmlns:p14="http://schemas.microsoft.com/office/powerpoint/2010/main" val="2927486830"/>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(2.15)</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Familias funcionalmente completas</a:t>
            </a:r>
          </a:p>
        </p:txBody>
      </p:sp>
    </p:spTree>
    <p:extLst>
      <p:ext uri="{BB962C8B-B14F-4D97-AF65-F5344CB8AC3E}">
        <p14:creationId xmlns:p14="http://schemas.microsoft.com/office/powerpoint/2010/main" val="4174756409"/>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p:txBody>
          <a:bodyPr/>
          <a:lstStyle/>
          <a:p>
            <a:r>
              <a:rPr lang="es-ES"/>
              <a:t>Familia funcionalmente completa</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a:xfrm>
            <a:off x="838200" y="1825625"/>
            <a:ext cx="10515600" cy="1426861"/>
          </a:xfrm>
        </p:spPr>
        <p:txBody>
          <a:bodyPr/>
          <a:lstStyle/>
          <a:p>
            <a:r>
              <a:rPr lang="es-ES"/>
              <a:t>Conjunto de puertas u operadores booleanos que puede ser usado para expresar cualquier función lógica (tabla de verdad), mediante la combinación de sus elementos o expresiones booleanas.</a:t>
            </a:r>
          </a:p>
        </p:txBody>
      </p:sp>
      <p:sp>
        <p:nvSpPr>
          <p:cNvPr id="4" name="Elipse 3">
            <a:extLst>
              <a:ext uri="{FF2B5EF4-FFF2-40B4-BE49-F238E27FC236}">
                <a16:creationId xmlns:a16="http://schemas.microsoft.com/office/drawing/2014/main" id="{B2965F5C-5238-EC46-8B1A-D2467285822C}"/>
              </a:ext>
            </a:extLst>
          </p:cNvPr>
          <p:cNvSpPr/>
          <p:nvPr/>
        </p:nvSpPr>
        <p:spPr>
          <a:xfrm>
            <a:off x="4871272" y="3173204"/>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{AND, OR, NOT}</a:t>
            </a:r>
          </a:p>
        </p:txBody>
      </p:sp>
      <p:sp>
        <p:nvSpPr>
          <p:cNvPr id="5" name="Elipse 4">
            <a:extLst>
              <a:ext uri="{FF2B5EF4-FFF2-40B4-BE49-F238E27FC236}">
                <a16:creationId xmlns:a16="http://schemas.microsoft.com/office/drawing/2014/main" id="{24DCAD84-9647-3748-AA5D-1AD7697BDFB1}"/>
              </a:ext>
            </a:extLst>
          </p:cNvPr>
          <p:cNvSpPr/>
          <p:nvPr/>
        </p:nvSpPr>
        <p:spPr>
          <a:xfrm>
            <a:off x="6034528" y="4833039"/>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{NAND}</a:t>
            </a:r>
          </a:p>
        </p:txBody>
      </p:sp>
      <p:sp>
        <p:nvSpPr>
          <p:cNvPr id="6" name="Elipse 5">
            <a:extLst>
              <a:ext uri="{FF2B5EF4-FFF2-40B4-BE49-F238E27FC236}">
                <a16:creationId xmlns:a16="http://schemas.microsoft.com/office/drawing/2014/main" id="{890F312B-F9BA-9041-B8B7-AE0382CDCE6C}"/>
              </a:ext>
            </a:extLst>
          </p:cNvPr>
          <p:cNvSpPr/>
          <p:nvPr/>
        </p:nvSpPr>
        <p:spPr>
          <a:xfrm>
            <a:off x="3708016" y="483304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{NOR}</a:t>
            </a:r>
          </a:p>
        </p:txBody>
      </p:sp>
    </p:spTree>
    <p:extLst>
      <p:ext uri="{BB962C8B-B14F-4D97-AF65-F5344CB8AC3E}">
        <p14:creationId xmlns:p14="http://schemas.microsoft.com/office/powerpoint/2010/main" val="178704660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71FD74-13C9-9F49-9179-7EE6886DC715}"/>
              </a:ext>
            </a:extLst>
          </p:cNvPr>
          <p:cNvSpPr>
            <a:spLocks noGrp="1"/>
          </p:cNvSpPr>
          <p:nvPr>
            <p:ph type="title"/>
          </p:nvPr>
        </p:nvSpPr>
        <p:spPr/>
        <p:txBody>
          <a:bodyPr/>
          <a:lstStyle/>
          <a:p>
            <a:r>
              <a:rPr lang="es-ES"/>
              <a:t>Conjunto funcional {NAND} </a:t>
            </a:r>
          </a:p>
        </p:txBody>
      </p:sp>
      <p:sp>
        <p:nvSpPr>
          <p:cNvPr id="3" name="Marcador de contenido 2">
            <a:extLst>
              <a:ext uri="{FF2B5EF4-FFF2-40B4-BE49-F238E27FC236}">
                <a16:creationId xmlns:a16="http://schemas.microsoft.com/office/drawing/2014/main" id="{68F0F63C-4D7C-1C48-97EA-043C52E0C277}"/>
              </a:ext>
            </a:extLst>
          </p:cNvPr>
          <p:cNvSpPr>
            <a:spLocks noGrp="1"/>
          </p:cNvSpPr>
          <p:nvPr>
            <p:ph idx="1"/>
          </p:nvPr>
        </p:nvSpPr>
        <p:spPr/>
        <p:txBody>
          <a:bodyPr/>
          <a:lstStyle/>
          <a:p>
            <a:r>
              <a:rPr lang="es-ES"/>
              <a:t>¿Cómo representar únicamente con puertas/operaciones NAND las puertas/operaciones</a:t>
            </a:r>
          </a:p>
          <a:p>
            <a:pPr lvl="1"/>
            <a:r>
              <a:rPr lang="es-ES"/>
              <a:t>NOT?</a:t>
            </a:r>
          </a:p>
          <a:p>
            <a:pPr lvl="1"/>
            <a:r>
              <a:rPr lang="es-ES"/>
              <a:t>AND?</a:t>
            </a:r>
          </a:p>
          <a:p>
            <a:pPr lvl="1"/>
            <a:r>
              <a:rPr lang="es-ES"/>
              <a:t>OR?</a:t>
            </a:r>
          </a:p>
        </p:txBody>
      </p:sp>
    </p:spTree>
    <p:extLst>
      <p:ext uri="{BB962C8B-B14F-4D97-AF65-F5344CB8AC3E}">
        <p14:creationId xmlns:p14="http://schemas.microsoft.com/office/powerpoint/2010/main" val="44585528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71FD74-13C9-9F49-9179-7EE6886DC715}"/>
              </a:ext>
            </a:extLst>
          </p:cNvPr>
          <p:cNvSpPr>
            <a:spLocks noGrp="1"/>
          </p:cNvSpPr>
          <p:nvPr>
            <p:ph type="title"/>
          </p:nvPr>
        </p:nvSpPr>
        <p:spPr/>
        <p:txBody>
          <a:bodyPr/>
          <a:lstStyle/>
          <a:p>
            <a:r>
              <a:rPr lang="es-ES"/>
              <a:t>Conjunto funcional {NAND} </a:t>
            </a:r>
          </a:p>
        </p:txBody>
      </p:sp>
      <p:sp>
        <p:nvSpPr>
          <p:cNvPr id="4" name="Marcador de contenido 2">
            <a:extLst>
              <a:ext uri="{FF2B5EF4-FFF2-40B4-BE49-F238E27FC236}">
                <a16:creationId xmlns:a16="http://schemas.microsoft.com/office/drawing/2014/main" id="{B145AD05-7627-C44B-BA8C-FDE3E0057052}"/>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a:t>a’ = (</a:t>
            </a:r>
            <a:r>
              <a:rPr lang="es-ES" sz="6600" b="1" err="1"/>
              <a:t>a·a</a:t>
            </a:r>
            <a:r>
              <a:rPr lang="es-ES" sz="6600" b="1"/>
              <a:t>)’</a:t>
            </a:r>
            <a:endParaRPr lang="es-ES" sz="6600" b="1">
              <a:solidFill>
                <a:srgbClr val="0070C0"/>
              </a:solidFill>
            </a:endParaRPr>
          </a:p>
        </p:txBody>
      </p:sp>
    </p:spTree>
    <p:extLst>
      <p:ext uri="{BB962C8B-B14F-4D97-AF65-F5344CB8AC3E}">
        <p14:creationId xmlns:p14="http://schemas.microsoft.com/office/powerpoint/2010/main" val="27454775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71FD74-13C9-9F49-9179-7EE6886DC715}"/>
              </a:ext>
            </a:extLst>
          </p:cNvPr>
          <p:cNvSpPr>
            <a:spLocks noGrp="1"/>
          </p:cNvSpPr>
          <p:nvPr>
            <p:ph type="title"/>
          </p:nvPr>
        </p:nvSpPr>
        <p:spPr/>
        <p:txBody>
          <a:bodyPr/>
          <a:lstStyle/>
          <a:p>
            <a:r>
              <a:rPr lang="es-ES"/>
              <a:t>Conjunto funcional {NAND} </a:t>
            </a:r>
          </a:p>
        </p:txBody>
      </p:sp>
      <p:sp>
        <p:nvSpPr>
          <p:cNvPr id="4" name="Marcador de contenido 2">
            <a:extLst>
              <a:ext uri="{FF2B5EF4-FFF2-40B4-BE49-F238E27FC236}">
                <a16:creationId xmlns:a16="http://schemas.microsoft.com/office/drawing/2014/main" id="{B145AD05-7627-C44B-BA8C-FDE3E0057052}"/>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err="1"/>
              <a:t>a·b</a:t>
            </a:r>
            <a:r>
              <a:rPr lang="es-ES" sz="6600" b="1"/>
              <a:t> = (</a:t>
            </a:r>
            <a:r>
              <a:rPr lang="es-ES" sz="6600" b="1" err="1"/>
              <a:t>a·b</a:t>
            </a:r>
            <a:r>
              <a:rPr lang="es-ES" sz="6600" b="1"/>
              <a:t>)’’ = ((</a:t>
            </a:r>
            <a:r>
              <a:rPr lang="es-ES" sz="6600" b="1" err="1"/>
              <a:t>a·b</a:t>
            </a:r>
            <a:r>
              <a:rPr lang="es-ES" sz="6600" b="1"/>
              <a:t>)’·(</a:t>
            </a:r>
            <a:r>
              <a:rPr lang="es-ES" sz="6600" b="1" err="1"/>
              <a:t>a·b</a:t>
            </a:r>
            <a:r>
              <a:rPr lang="es-ES" sz="6600" b="1"/>
              <a:t>)’)’</a:t>
            </a:r>
            <a:endParaRPr lang="es-ES" sz="6600" b="1">
              <a:solidFill>
                <a:srgbClr val="0070C0"/>
              </a:solidFill>
            </a:endParaRPr>
          </a:p>
        </p:txBody>
      </p:sp>
    </p:spTree>
    <p:extLst>
      <p:ext uri="{BB962C8B-B14F-4D97-AF65-F5344CB8AC3E}">
        <p14:creationId xmlns:p14="http://schemas.microsoft.com/office/powerpoint/2010/main" val="77499532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71FD74-13C9-9F49-9179-7EE6886DC715}"/>
              </a:ext>
            </a:extLst>
          </p:cNvPr>
          <p:cNvSpPr>
            <a:spLocks noGrp="1"/>
          </p:cNvSpPr>
          <p:nvPr>
            <p:ph type="title"/>
          </p:nvPr>
        </p:nvSpPr>
        <p:spPr/>
        <p:txBody>
          <a:bodyPr/>
          <a:lstStyle/>
          <a:p>
            <a:r>
              <a:rPr lang="es-ES"/>
              <a:t>Conjunto funcional {NAND} </a:t>
            </a:r>
          </a:p>
        </p:txBody>
      </p:sp>
      <p:sp>
        <p:nvSpPr>
          <p:cNvPr id="4" name="Marcador de contenido 2">
            <a:extLst>
              <a:ext uri="{FF2B5EF4-FFF2-40B4-BE49-F238E27FC236}">
                <a16:creationId xmlns:a16="http://schemas.microsoft.com/office/drawing/2014/main" id="{B145AD05-7627-C44B-BA8C-FDE3E0057052}"/>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err="1"/>
              <a:t>a+b</a:t>
            </a:r>
            <a:r>
              <a:rPr lang="es-ES" sz="6600" b="1"/>
              <a:t> = (</a:t>
            </a:r>
            <a:r>
              <a:rPr lang="es-ES" sz="6600" b="1" err="1"/>
              <a:t>a+b</a:t>
            </a:r>
            <a:r>
              <a:rPr lang="es-ES" sz="6600" b="1"/>
              <a:t>)’’ = (</a:t>
            </a:r>
            <a:r>
              <a:rPr lang="es-ES" sz="6600" b="1" err="1"/>
              <a:t>a’·b</a:t>
            </a:r>
            <a:r>
              <a:rPr lang="es-ES" sz="6600" b="1"/>
              <a:t>’)’ = ((</a:t>
            </a:r>
            <a:r>
              <a:rPr lang="es-ES" sz="6600" b="1" err="1"/>
              <a:t>a·a</a:t>
            </a:r>
            <a:r>
              <a:rPr lang="es-ES" sz="6600" b="1"/>
              <a:t>)’·(</a:t>
            </a:r>
            <a:r>
              <a:rPr lang="es-ES" sz="6600" b="1" err="1"/>
              <a:t>b·b</a:t>
            </a:r>
            <a:r>
              <a:rPr lang="es-ES" sz="6600" b="1"/>
              <a:t>)’)’</a:t>
            </a:r>
            <a:endParaRPr lang="es-ES" sz="6600" b="1">
              <a:solidFill>
                <a:srgbClr val="0070C0"/>
              </a:solidFill>
            </a:endParaRPr>
          </a:p>
        </p:txBody>
      </p:sp>
    </p:spTree>
    <p:extLst>
      <p:ext uri="{BB962C8B-B14F-4D97-AF65-F5344CB8AC3E}">
        <p14:creationId xmlns:p14="http://schemas.microsoft.com/office/powerpoint/2010/main" val="150002427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71FD74-13C9-9F49-9179-7EE6886DC715}"/>
              </a:ext>
            </a:extLst>
          </p:cNvPr>
          <p:cNvSpPr>
            <a:spLocks noGrp="1"/>
          </p:cNvSpPr>
          <p:nvPr>
            <p:ph type="title"/>
          </p:nvPr>
        </p:nvSpPr>
        <p:spPr/>
        <p:txBody>
          <a:bodyPr/>
          <a:lstStyle/>
          <a:p>
            <a:r>
              <a:rPr lang="es-ES"/>
              <a:t>Conjunto funcional {NOR} </a:t>
            </a:r>
          </a:p>
        </p:txBody>
      </p:sp>
      <p:sp>
        <p:nvSpPr>
          <p:cNvPr id="3" name="Marcador de contenido 2">
            <a:extLst>
              <a:ext uri="{FF2B5EF4-FFF2-40B4-BE49-F238E27FC236}">
                <a16:creationId xmlns:a16="http://schemas.microsoft.com/office/drawing/2014/main" id="{68F0F63C-4D7C-1C48-97EA-043C52E0C277}"/>
              </a:ext>
            </a:extLst>
          </p:cNvPr>
          <p:cNvSpPr>
            <a:spLocks noGrp="1"/>
          </p:cNvSpPr>
          <p:nvPr>
            <p:ph idx="1"/>
          </p:nvPr>
        </p:nvSpPr>
        <p:spPr/>
        <p:txBody>
          <a:bodyPr/>
          <a:lstStyle/>
          <a:p>
            <a:r>
              <a:rPr lang="es-ES"/>
              <a:t>¿Cómo representar únicamente con puertas/operaciones NOR las puertas/operaciones</a:t>
            </a:r>
          </a:p>
          <a:p>
            <a:pPr lvl="1"/>
            <a:r>
              <a:rPr lang="es-ES"/>
              <a:t>NOT?</a:t>
            </a:r>
          </a:p>
          <a:p>
            <a:pPr lvl="1"/>
            <a:r>
              <a:rPr lang="es-ES"/>
              <a:t>AND?</a:t>
            </a:r>
          </a:p>
          <a:p>
            <a:pPr lvl="1"/>
            <a:r>
              <a:rPr lang="es-ES"/>
              <a:t>OR?</a:t>
            </a:r>
          </a:p>
        </p:txBody>
      </p:sp>
    </p:spTree>
    <p:extLst>
      <p:ext uri="{BB962C8B-B14F-4D97-AF65-F5344CB8AC3E}">
        <p14:creationId xmlns:p14="http://schemas.microsoft.com/office/powerpoint/2010/main" val="2668061727"/>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71FD74-13C9-9F49-9179-7EE6886DC715}"/>
              </a:ext>
            </a:extLst>
          </p:cNvPr>
          <p:cNvSpPr>
            <a:spLocks noGrp="1"/>
          </p:cNvSpPr>
          <p:nvPr>
            <p:ph type="title"/>
          </p:nvPr>
        </p:nvSpPr>
        <p:spPr/>
        <p:txBody>
          <a:bodyPr/>
          <a:lstStyle/>
          <a:p>
            <a:r>
              <a:rPr lang="es-ES"/>
              <a:t>Conjunto funcional {NOR} </a:t>
            </a:r>
          </a:p>
        </p:txBody>
      </p:sp>
      <p:sp>
        <p:nvSpPr>
          <p:cNvPr id="4" name="Marcador de contenido 2">
            <a:extLst>
              <a:ext uri="{FF2B5EF4-FFF2-40B4-BE49-F238E27FC236}">
                <a16:creationId xmlns:a16="http://schemas.microsoft.com/office/drawing/2014/main" id="{B145AD05-7627-C44B-BA8C-FDE3E0057052}"/>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a:t>a’ = (</a:t>
            </a:r>
            <a:r>
              <a:rPr lang="es-ES" sz="6600" b="1" err="1"/>
              <a:t>a+a</a:t>
            </a:r>
            <a:r>
              <a:rPr lang="es-ES" sz="6600" b="1"/>
              <a:t>)’</a:t>
            </a:r>
            <a:endParaRPr lang="es-ES" sz="6600" b="1">
              <a:solidFill>
                <a:srgbClr val="0070C0"/>
              </a:solidFill>
            </a:endParaRPr>
          </a:p>
        </p:txBody>
      </p:sp>
    </p:spTree>
    <p:extLst>
      <p:ext uri="{BB962C8B-B14F-4D97-AF65-F5344CB8AC3E}">
        <p14:creationId xmlns:p14="http://schemas.microsoft.com/office/powerpoint/2010/main" val="150610590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71FD74-13C9-9F49-9179-7EE6886DC715}"/>
              </a:ext>
            </a:extLst>
          </p:cNvPr>
          <p:cNvSpPr>
            <a:spLocks noGrp="1"/>
          </p:cNvSpPr>
          <p:nvPr>
            <p:ph type="title"/>
          </p:nvPr>
        </p:nvSpPr>
        <p:spPr/>
        <p:txBody>
          <a:bodyPr/>
          <a:lstStyle/>
          <a:p>
            <a:r>
              <a:rPr lang="es-ES"/>
              <a:t>Conjunto funcional {NOR} </a:t>
            </a:r>
          </a:p>
        </p:txBody>
      </p:sp>
      <p:sp>
        <p:nvSpPr>
          <p:cNvPr id="4" name="Marcador de contenido 2">
            <a:extLst>
              <a:ext uri="{FF2B5EF4-FFF2-40B4-BE49-F238E27FC236}">
                <a16:creationId xmlns:a16="http://schemas.microsoft.com/office/drawing/2014/main" id="{B145AD05-7627-C44B-BA8C-FDE3E0057052}"/>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err="1"/>
              <a:t>a·b</a:t>
            </a:r>
            <a:r>
              <a:rPr lang="es-ES" sz="6600" b="1"/>
              <a:t> = (</a:t>
            </a:r>
            <a:r>
              <a:rPr lang="es-ES" sz="6600" b="1" err="1"/>
              <a:t>a·b</a:t>
            </a:r>
            <a:r>
              <a:rPr lang="es-ES" sz="6600" b="1"/>
              <a:t>)’’ = (</a:t>
            </a:r>
            <a:r>
              <a:rPr lang="es-ES" sz="6600" b="1" err="1"/>
              <a:t>a’+b</a:t>
            </a:r>
            <a:r>
              <a:rPr lang="es-ES" sz="6600" b="1"/>
              <a:t>’)’ = ((</a:t>
            </a:r>
            <a:r>
              <a:rPr lang="es-ES" sz="6600" b="1" err="1"/>
              <a:t>a+a</a:t>
            </a:r>
            <a:r>
              <a:rPr lang="es-ES" sz="6600" b="1"/>
              <a:t>)’+(</a:t>
            </a:r>
            <a:r>
              <a:rPr lang="es-ES" sz="6600" b="1" err="1"/>
              <a:t>b+b</a:t>
            </a:r>
            <a:r>
              <a:rPr lang="es-ES" sz="6600" b="1"/>
              <a:t>)’)’</a:t>
            </a:r>
            <a:endParaRPr lang="es-ES" sz="6600" b="1">
              <a:solidFill>
                <a:srgbClr val="0070C0"/>
              </a:solidFill>
            </a:endParaRPr>
          </a:p>
        </p:txBody>
      </p:sp>
    </p:spTree>
    <p:extLst>
      <p:ext uri="{BB962C8B-B14F-4D97-AF65-F5344CB8AC3E}">
        <p14:creationId xmlns:p14="http://schemas.microsoft.com/office/powerpoint/2010/main" val="1036098772"/>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71FD74-13C9-9F49-9179-7EE6886DC715}"/>
              </a:ext>
            </a:extLst>
          </p:cNvPr>
          <p:cNvSpPr>
            <a:spLocks noGrp="1"/>
          </p:cNvSpPr>
          <p:nvPr>
            <p:ph type="title"/>
          </p:nvPr>
        </p:nvSpPr>
        <p:spPr/>
        <p:txBody>
          <a:bodyPr/>
          <a:lstStyle/>
          <a:p>
            <a:r>
              <a:rPr lang="es-ES"/>
              <a:t>Conjunto funcional {NOR} </a:t>
            </a:r>
          </a:p>
        </p:txBody>
      </p:sp>
      <p:sp>
        <p:nvSpPr>
          <p:cNvPr id="4" name="Marcador de contenido 2">
            <a:extLst>
              <a:ext uri="{FF2B5EF4-FFF2-40B4-BE49-F238E27FC236}">
                <a16:creationId xmlns:a16="http://schemas.microsoft.com/office/drawing/2014/main" id="{B145AD05-7627-C44B-BA8C-FDE3E0057052}"/>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err="1"/>
              <a:t>a+b</a:t>
            </a:r>
            <a:r>
              <a:rPr lang="es-ES" sz="6600" b="1"/>
              <a:t> = (</a:t>
            </a:r>
            <a:r>
              <a:rPr lang="es-ES" sz="6600" b="1" err="1"/>
              <a:t>a+b</a:t>
            </a:r>
            <a:r>
              <a:rPr lang="es-ES" sz="6600" b="1"/>
              <a:t>)’’ = ((</a:t>
            </a:r>
            <a:r>
              <a:rPr lang="es-ES" sz="6600" b="1" err="1"/>
              <a:t>a+b</a:t>
            </a:r>
            <a:r>
              <a:rPr lang="es-ES" sz="6600" b="1"/>
              <a:t>)’+(</a:t>
            </a:r>
            <a:r>
              <a:rPr lang="es-ES" sz="6600" b="1" err="1"/>
              <a:t>a+b</a:t>
            </a:r>
            <a:r>
              <a:rPr lang="es-ES" sz="6600" b="1"/>
              <a:t>)’)’</a:t>
            </a:r>
            <a:endParaRPr lang="es-ES" sz="6600" b="1">
              <a:solidFill>
                <a:srgbClr val="0070C0"/>
              </a:solidFill>
            </a:endParaRPr>
          </a:p>
        </p:txBody>
      </p:sp>
    </p:spTree>
    <p:extLst>
      <p:ext uri="{BB962C8B-B14F-4D97-AF65-F5344CB8AC3E}">
        <p14:creationId xmlns:p14="http://schemas.microsoft.com/office/powerpoint/2010/main" val="3560462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(2.2)</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Representación de un circuito </a:t>
            </a:r>
            <a:r>
              <a:rPr lang="es-ES" err="1"/>
              <a:t>combinacional</a:t>
            </a:r>
            <a:r>
              <a:rPr lang="es-ES"/>
              <a:t> con su Forma Canónica</a:t>
            </a:r>
          </a:p>
        </p:txBody>
      </p:sp>
    </p:spTree>
    <p:extLst>
      <p:ext uri="{BB962C8B-B14F-4D97-AF65-F5344CB8AC3E}">
        <p14:creationId xmlns:p14="http://schemas.microsoft.com/office/powerpoint/2010/main" val="46455808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(2.16)</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Método de la burbuja</a:t>
            </a:r>
          </a:p>
          <a:p>
            <a:pPr marL="0" indent="0">
              <a:buNone/>
            </a:pPr>
            <a:endParaRPr lang="es-ES"/>
          </a:p>
        </p:txBody>
      </p:sp>
    </p:spTree>
    <p:extLst>
      <p:ext uri="{BB962C8B-B14F-4D97-AF65-F5344CB8AC3E}">
        <p14:creationId xmlns:p14="http://schemas.microsoft.com/office/powerpoint/2010/main" val="2354871998"/>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862974-11AD-0C44-ABF6-DCB10704CA8B}"/>
              </a:ext>
            </a:extLst>
          </p:cNvPr>
          <p:cNvSpPr>
            <a:spLocks noGrp="1"/>
          </p:cNvSpPr>
          <p:nvPr>
            <p:ph type="title"/>
          </p:nvPr>
        </p:nvSpPr>
        <p:spPr/>
        <p:txBody>
          <a:bodyPr/>
          <a:lstStyle/>
          <a:p>
            <a:r>
              <a:rPr lang="es-ES"/>
              <a:t>Transformación entre familias</a:t>
            </a:r>
          </a:p>
        </p:txBody>
      </p:sp>
      <p:sp>
        <p:nvSpPr>
          <p:cNvPr id="3" name="Marcador de contenido 2">
            <a:extLst>
              <a:ext uri="{FF2B5EF4-FFF2-40B4-BE49-F238E27FC236}">
                <a16:creationId xmlns:a16="http://schemas.microsoft.com/office/drawing/2014/main" id="{1C62B07D-C5CF-3849-A79D-43ECC3D99628}"/>
              </a:ext>
            </a:extLst>
          </p:cNvPr>
          <p:cNvSpPr>
            <a:spLocks noGrp="1"/>
          </p:cNvSpPr>
          <p:nvPr>
            <p:ph idx="1"/>
          </p:nvPr>
        </p:nvSpPr>
        <p:spPr/>
        <p:txBody>
          <a:bodyPr/>
          <a:lstStyle/>
          <a:p>
            <a:r>
              <a:rPr lang="es-ES"/>
              <a:t>Gráficamente </a:t>
            </a:r>
            <a:r>
              <a:rPr lang="es-ES">
                <a:sym typeface="Wingdings" pitchFamily="2" charset="2"/>
              </a:rPr>
              <a:t> método de la burbuja</a:t>
            </a:r>
          </a:p>
          <a:p>
            <a:endParaRPr lang="es-ES"/>
          </a:p>
          <a:p>
            <a:r>
              <a:rPr lang="es-ES"/>
              <a:t>Algebraicamente</a:t>
            </a:r>
          </a:p>
        </p:txBody>
      </p:sp>
      <p:sp>
        <p:nvSpPr>
          <p:cNvPr id="4" name="Elipse 3">
            <a:extLst>
              <a:ext uri="{FF2B5EF4-FFF2-40B4-BE49-F238E27FC236}">
                <a16:creationId xmlns:a16="http://schemas.microsoft.com/office/drawing/2014/main" id="{B7618471-DB06-4848-BD07-59D32CBA8654}"/>
              </a:ext>
            </a:extLst>
          </p:cNvPr>
          <p:cNvSpPr/>
          <p:nvPr/>
        </p:nvSpPr>
        <p:spPr>
          <a:xfrm>
            <a:off x="8490953" y="995707"/>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{AND, OR, NOT}</a:t>
            </a:r>
          </a:p>
        </p:txBody>
      </p:sp>
      <p:sp>
        <p:nvSpPr>
          <p:cNvPr id="5" name="Elipse 4">
            <a:extLst>
              <a:ext uri="{FF2B5EF4-FFF2-40B4-BE49-F238E27FC236}">
                <a16:creationId xmlns:a16="http://schemas.microsoft.com/office/drawing/2014/main" id="{9BE12DB4-ECE9-154D-8CC0-258CAFE1A651}"/>
              </a:ext>
            </a:extLst>
          </p:cNvPr>
          <p:cNvSpPr/>
          <p:nvPr/>
        </p:nvSpPr>
        <p:spPr>
          <a:xfrm>
            <a:off x="9654209" y="2655542"/>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{NAND}</a:t>
            </a:r>
          </a:p>
        </p:txBody>
      </p:sp>
      <p:sp>
        <p:nvSpPr>
          <p:cNvPr id="6" name="Elipse 5">
            <a:extLst>
              <a:ext uri="{FF2B5EF4-FFF2-40B4-BE49-F238E27FC236}">
                <a16:creationId xmlns:a16="http://schemas.microsoft.com/office/drawing/2014/main" id="{648C2112-0937-D948-9077-8F430129CB86}"/>
              </a:ext>
            </a:extLst>
          </p:cNvPr>
          <p:cNvSpPr/>
          <p:nvPr/>
        </p:nvSpPr>
        <p:spPr>
          <a:xfrm>
            <a:off x="7327697" y="2655543"/>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{NOR}</a:t>
            </a:r>
          </a:p>
        </p:txBody>
      </p:sp>
      <p:cxnSp>
        <p:nvCxnSpPr>
          <p:cNvPr id="7" name="Conector curvado 6">
            <a:extLst>
              <a:ext uri="{FF2B5EF4-FFF2-40B4-BE49-F238E27FC236}">
                <a16:creationId xmlns:a16="http://schemas.microsoft.com/office/drawing/2014/main" id="{722BFCC1-2E18-1A4A-99E2-A0C37371208D}"/>
              </a:ext>
            </a:extLst>
          </p:cNvPr>
          <p:cNvCxnSpPr>
            <a:cxnSpLocks/>
            <a:stCxn id="4" idx="6"/>
            <a:endCxn id="5" idx="7"/>
          </p:cNvCxnSpPr>
          <p:nvPr/>
        </p:nvCxnSpPr>
        <p:spPr>
          <a:xfrm>
            <a:off x="10190544" y="1825625"/>
            <a:ext cx="914357" cy="1072994"/>
          </a:xfrm>
          <a:prstGeom prst="curvedConnector2">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Conector curvado 9">
            <a:extLst>
              <a:ext uri="{FF2B5EF4-FFF2-40B4-BE49-F238E27FC236}">
                <a16:creationId xmlns:a16="http://schemas.microsoft.com/office/drawing/2014/main" id="{EF174EF5-5EEE-7C40-9705-E747726E0C6C}"/>
              </a:ext>
            </a:extLst>
          </p:cNvPr>
          <p:cNvCxnSpPr>
            <a:cxnSpLocks/>
            <a:stCxn id="6" idx="1"/>
            <a:endCxn id="4" idx="2"/>
          </p:cNvCxnSpPr>
          <p:nvPr/>
        </p:nvCxnSpPr>
        <p:spPr>
          <a:xfrm rot="5400000" flipH="1" flipV="1">
            <a:off x="7497277" y="1904945"/>
            <a:ext cx="1072995" cy="914357"/>
          </a:xfrm>
          <a:prstGeom prst="curvedConnector2">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Conector curvado 12">
            <a:extLst>
              <a:ext uri="{FF2B5EF4-FFF2-40B4-BE49-F238E27FC236}">
                <a16:creationId xmlns:a16="http://schemas.microsoft.com/office/drawing/2014/main" id="{167DA363-1F6D-6E48-A2D6-B269474C9D1F}"/>
              </a:ext>
            </a:extLst>
          </p:cNvPr>
          <p:cNvCxnSpPr>
            <a:cxnSpLocks/>
            <a:stCxn id="5" idx="4"/>
            <a:endCxn id="6" idx="4"/>
          </p:cNvCxnSpPr>
          <p:nvPr/>
        </p:nvCxnSpPr>
        <p:spPr>
          <a:xfrm rot="5400000">
            <a:off x="9340749" y="3152121"/>
            <a:ext cx="1" cy="2326512"/>
          </a:xfrm>
          <a:prstGeom prst="curvedConnector3">
            <a:avLst>
              <a:gd name="adj1" fmla="val 22860100000"/>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7603689"/>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78FFE7-3D02-7642-BF28-43A9A7D9C0B5}"/>
              </a:ext>
            </a:extLst>
          </p:cNvPr>
          <p:cNvSpPr>
            <a:spLocks noGrp="1"/>
          </p:cNvSpPr>
          <p:nvPr>
            <p:ph type="title"/>
          </p:nvPr>
        </p:nvSpPr>
        <p:spPr/>
        <p:txBody>
          <a:bodyPr/>
          <a:lstStyle/>
          <a:p>
            <a:r>
              <a:rPr lang="es-ES"/>
              <a:t>Método de la burbuja</a:t>
            </a:r>
          </a:p>
        </p:txBody>
      </p:sp>
      <p:sp>
        <p:nvSpPr>
          <p:cNvPr id="3" name="Marcador de contenido 2">
            <a:extLst>
              <a:ext uri="{FF2B5EF4-FFF2-40B4-BE49-F238E27FC236}">
                <a16:creationId xmlns:a16="http://schemas.microsoft.com/office/drawing/2014/main" id="{8910C5CF-4EEB-4F4B-86C0-B2BEF7D91297}"/>
              </a:ext>
            </a:extLst>
          </p:cNvPr>
          <p:cNvSpPr>
            <a:spLocks noGrp="1"/>
          </p:cNvSpPr>
          <p:nvPr>
            <p:ph idx="1"/>
          </p:nvPr>
        </p:nvSpPr>
        <p:spPr/>
        <p:txBody>
          <a:bodyPr/>
          <a:lstStyle/>
          <a:p>
            <a:r>
              <a:rPr lang="es-ES"/>
              <a:t>Aplicación gráfica del teorema de De Morgan</a:t>
            </a:r>
          </a:p>
        </p:txBody>
      </p:sp>
      <p:pic>
        <p:nvPicPr>
          <p:cNvPr id="7" name="Imagen 6">
            <a:extLst>
              <a:ext uri="{FF2B5EF4-FFF2-40B4-BE49-F238E27FC236}">
                <a16:creationId xmlns:a16="http://schemas.microsoft.com/office/drawing/2014/main" id="{F086D8D3-8642-9F47-9093-200C72CDE685}"/>
              </a:ext>
            </a:extLst>
          </p:cNvPr>
          <p:cNvPicPr>
            <a:picLocks noChangeAspect="1"/>
          </p:cNvPicPr>
          <p:nvPr/>
        </p:nvPicPr>
        <p:blipFill rotWithShape="1">
          <a:blip r:embed="rId2">
            <a:grayscl/>
          </a:blip>
          <a:srcRect l="50769"/>
          <a:stretch/>
        </p:blipFill>
        <p:spPr>
          <a:xfrm>
            <a:off x="4167809" y="2882900"/>
            <a:ext cx="2438400" cy="1092200"/>
          </a:xfrm>
          <a:prstGeom prst="rect">
            <a:avLst/>
          </a:prstGeom>
        </p:spPr>
      </p:pic>
      <p:pic>
        <p:nvPicPr>
          <p:cNvPr id="8" name="Imagen 7">
            <a:extLst>
              <a:ext uri="{FF2B5EF4-FFF2-40B4-BE49-F238E27FC236}">
                <a16:creationId xmlns:a16="http://schemas.microsoft.com/office/drawing/2014/main" id="{A1874DA2-775E-1240-9A27-7AD504C93F38}"/>
              </a:ext>
            </a:extLst>
          </p:cNvPr>
          <p:cNvPicPr>
            <a:picLocks noChangeAspect="1"/>
          </p:cNvPicPr>
          <p:nvPr/>
        </p:nvPicPr>
        <p:blipFill rotWithShape="1">
          <a:blip r:embed="rId3">
            <a:grayscl/>
          </a:blip>
          <a:srcRect l="46164"/>
          <a:stretch/>
        </p:blipFill>
        <p:spPr>
          <a:xfrm>
            <a:off x="62654" y="2870200"/>
            <a:ext cx="2707511" cy="1104900"/>
          </a:xfrm>
          <a:prstGeom prst="rect">
            <a:avLst/>
          </a:prstGeom>
        </p:spPr>
      </p:pic>
      <p:sp>
        <p:nvSpPr>
          <p:cNvPr id="9" name="Flecha izquierda y derecha 8">
            <a:extLst>
              <a:ext uri="{FF2B5EF4-FFF2-40B4-BE49-F238E27FC236}">
                <a16:creationId xmlns:a16="http://schemas.microsoft.com/office/drawing/2014/main" id="{B2CE390B-6B6B-474C-B397-DE83C0B9A124}"/>
              </a:ext>
            </a:extLst>
          </p:cNvPr>
          <p:cNvSpPr/>
          <p:nvPr/>
        </p:nvSpPr>
        <p:spPr>
          <a:xfrm>
            <a:off x="2968382" y="3151207"/>
            <a:ext cx="1001209" cy="512180"/>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pic>
        <p:nvPicPr>
          <p:cNvPr id="11" name="Imagen 10">
            <a:extLst>
              <a:ext uri="{FF2B5EF4-FFF2-40B4-BE49-F238E27FC236}">
                <a16:creationId xmlns:a16="http://schemas.microsoft.com/office/drawing/2014/main" id="{4CA6507E-D1FB-6041-BB7B-8576BB6DDA57}"/>
              </a:ext>
            </a:extLst>
          </p:cNvPr>
          <p:cNvPicPr>
            <a:picLocks noChangeAspect="1"/>
          </p:cNvPicPr>
          <p:nvPr/>
        </p:nvPicPr>
        <p:blipFill rotWithShape="1">
          <a:blip r:embed="rId4"/>
          <a:srcRect r="62468" b="83401"/>
          <a:stretch/>
        </p:blipFill>
        <p:spPr>
          <a:xfrm>
            <a:off x="3688422" y="4397505"/>
            <a:ext cx="2517494" cy="1351507"/>
          </a:xfrm>
          <a:prstGeom prst="rect">
            <a:avLst/>
          </a:prstGeom>
        </p:spPr>
      </p:pic>
      <p:grpSp>
        <p:nvGrpSpPr>
          <p:cNvPr id="18" name="Grupo 17">
            <a:extLst>
              <a:ext uri="{FF2B5EF4-FFF2-40B4-BE49-F238E27FC236}">
                <a16:creationId xmlns:a16="http://schemas.microsoft.com/office/drawing/2014/main" id="{676EE513-A733-E84C-8945-9EE1E991B251}"/>
              </a:ext>
            </a:extLst>
          </p:cNvPr>
          <p:cNvGrpSpPr/>
          <p:nvPr/>
        </p:nvGrpSpPr>
        <p:grpSpPr>
          <a:xfrm>
            <a:off x="-314080" y="4493614"/>
            <a:ext cx="3084245" cy="1159287"/>
            <a:chOff x="1614111" y="4187447"/>
            <a:chExt cx="3084245" cy="1159287"/>
          </a:xfrm>
        </p:grpSpPr>
        <p:pic>
          <p:nvPicPr>
            <p:cNvPr id="15" name="Imagen 14">
              <a:extLst>
                <a:ext uri="{FF2B5EF4-FFF2-40B4-BE49-F238E27FC236}">
                  <a16:creationId xmlns:a16="http://schemas.microsoft.com/office/drawing/2014/main" id="{6A5ECBF2-8ABE-F740-B601-657392B2DA7D}"/>
                </a:ext>
              </a:extLst>
            </p:cNvPr>
            <p:cNvPicPr>
              <a:picLocks noChangeAspect="1"/>
            </p:cNvPicPr>
            <p:nvPr/>
          </p:nvPicPr>
          <p:blipFill rotWithShape="1">
            <a:blip r:embed="rId5">
              <a:grayscl/>
            </a:blip>
            <a:srcRect t="66101" r="62382" b="20039"/>
            <a:stretch/>
          </p:blipFill>
          <p:spPr>
            <a:xfrm>
              <a:off x="1614111" y="4187447"/>
              <a:ext cx="2592130" cy="1159287"/>
            </a:xfrm>
            <a:prstGeom prst="rect">
              <a:avLst/>
            </a:prstGeom>
          </p:spPr>
        </p:pic>
        <p:sp>
          <p:nvSpPr>
            <p:cNvPr id="16" name="Rectángulo 15">
              <a:extLst>
                <a:ext uri="{FF2B5EF4-FFF2-40B4-BE49-F238E27FC236}">
                  <a16:creationId xmlns:a16="http://schemas.microsoft.com/office/drawing/2014/main" id="{19F1763F-1516-8042-941B-3F8A86BBA972}"/>
                </a:ext>
              </a:extLst>
            </p:cNvPr>
            <p:cNvSpPr/>
            <p:nvPr/>
          </p:nvSpPr>
          <p:spPr>
            <a:xfrm>
              <a:off x="3978234" y="4203279"/>
              <a:ext cx="720122" cy="499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1" name="Flecha izquierda y derecha 20">
            <a:extLst>
              <a:ext uri="{FF2B5EF4-FFF2-40B4-BE49-F238E27FC236}">
                <a16:creationId xmlns:a16="http://schemas.microsoft.com/office/drawing/2014/main" id="{5151B4D0-CFCC-DA48-9D6E-29EE263FCA75}"/>
              </a:ext>
            </a:extLst>
          </p:cNvPr>
          <p:cNvSpPr/>
          <p:nvPr/>
        </p:nvSpPr>
        <p:spPr>
          <a:xfrm>
            <a:off x="2886687" y="4817168"/>
            <a:ext cx="1001209" cy="512180"/>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pic>
        <p:nvPicPr>
          <p:cNvPr id="23" name="Imagen 22">
            <a:extLst>
              <a:ext uri="{FF2B5EF4-FFF2-40B4-BE49-F238E27FC236}">
                <a16:creationId xmlns:a16="http://schemas.microsoft.com/office/drawing/2014/main" id="{A9F3F648-1E52-D94E-8CA8-BBF1F20140C4}"/>
              </a:ext>
            </a:extLst>
          </p:cNvPr>
          <p:cNvPicPr>
            <a:picLocks noChangeAspect="1"/>
          </p:cNvPicPr>
          <p:nvPr/>
        </p:nvPicPr>
        <p:blipFill rotWithShape="1">
          <a:blip r:embed="rId3">
            <a:grayscl/>
          </a:blip>
          <a:srcRect l="90215"/>
          <a:stretch/>
        </p:blipFill>
        <p:spPr>
          <a:xfrm>
            <a:off x="2245065" y="4410666"/>
            <a:ext cx="492114" cy="1104900"/>
          </a:xfrm>
          <a:prstGeom prst="rect">
            <a:avLst/>
          </a:prstGeom>
        </p:spPr>
      </p:pic>
      <p:pic>
        <p:nvPicPr>
          <p:cNvPr id="24" name="Imagen 23">
            <a:extLst>
              <a:ext uri="{FF2B5EF4-FFF2-40B4-BE49-F238E27FC236}">
                <a16:creationId xmlns:a16="http://schemas.microsoft.com/office/drawing/2014/main" id="{9FCFAA25-62F6-D74C-BA03-EDE7355D280D}"/>
              </a:ext>
            </a:extLst>
          </p:cNvPr>
          <p:cNvPicPr>
            <a:picLocks noChangeAspect="1"/>
          </p:cNvPicPr>
          <p:nvPr/>
        </p:nvPicPr>
        <p:blipFill rotWithShape="1">
          <a:blip r:embed="rId3">
            <a:grayscl/>
          </a:blip>
          <a:srcRect l="90215"/>
          <a:stretch/>
        </p:blipFill>
        <p:spPr>
          <a:xfrm>
            <a:off x="6207211" y="4493614"/>
            <a:ext cx="492114" cy="1104900"/>
          </a:xfrm>
          <a:prstGeom prst="rect">
            <a:avLst/>
          </a:prstGeom>
        </p:spPr>
      </p:pic>
    </p:spTree>
    <p:extLst>
      <p:ext uri="{BB962C8B-B14F-4D97-AF65-F5344CB8AC3E}">
        <p14:creationId xmlns:p14="http://schemas.microsoft.com/office/powerpoint/2010/main" val="693725648"/>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1F835-FD27-1D48-BFD9-B90C66FEBF2E}"/>
              </a:ext>
            </a:extLst>
          </p:cNvPr>
          <p:cNvSpPr>
            <a:spLocks noGrp="1"/>
          </p:cNvSpPr>
          <p:nvPr>
            <p:ph type="title"/>
          </p:nvPr>
        </p:nvSpPr>
        <p:spPr/>
        <p:txBody>
          <a:bodyPr/>
          <a:lstStyle/>
          <a:p>
            <a:r>
              <a:rPr lang="es-ES"/>
              <a:t>Ejemplo (I) Pasar SP a puertas NAND (M.B.)</a:t>
            </a:r>
          </a:p>
        </p:txBody>
      </p:sp>
      <p:sp>
        <p:nvSpPr>
          <p:cNvPr id="4" name="Marcador de contenido 2">
            <a:extLst>
              <a:ext uri="{FF2B5EF4-FFF2-40B4-BE49-F238E27FC236}">
                <a16:creationId xmlns:a16="http://schemas.microsoft.com/office/drawing/2014/main" id="{1BA9C5C8-7F6A-3746-BCA5-3BDDAFD6545A}"/>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a:t>f(</a:t>
            </a:r>
            <a:r>
              <a:rPr lang="es-ES" sz="6600" b="1" err="1"/>
              <a:t>a,b,c,d</a:t>
            </a:r>
            <a:r>
              <a:rPr lang="es-ES" sz="6600" b="1"/>
              <a:t>) = ab’ + </a:t>
            </a:r>
            <a:r>
              <a:rPr lang="es-ES" sz="6600" b="1" err="1"/>
              <a:t>bcd</a:t>
            </a:r>
            <a:r>
              <a:rPr lang="es-ES" sz="6600" b="1"/>
              <a:t> +</a:t>
            </a:r>
            <a:r>
              <a:rPr lang="es-ES" sz="6600" b="1" err="1"/>
              <a:t>a’bc</a:t>
            </a:r>
            <a:r>
              <a:rPr lang="es-ES" sz="6600" b="1"/>
              <a:t>’</a:t>
            </a:r>
            <a:endParaRPr lang="es-ES" sz="6600" b="1">
              <a:solidFill>
                <a:srgbClr val="0070C0"/>
              </a:solidFill>
            </a:endParaRPr>
          </a:p>
        </p:txBody>
      </p:sp>
    </p:spTree>
    <p:extLst>
      <p:ext uri="{BB962C8B-B14F-4D97-AF65-F5344CB8AC3E}">
        <p14:creationId xmlns:p14="http://schemas.microsoft.com/office/powerpoint/2010/main" val="346807297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1F835-FD27-1D48-BFD9-B90C66FEBF2E}"/>
              </a:ext>
            </a:extLst>
          </p:cNvPr>
          <p:cNvSpPr>
            <a:spLocks noGrp="1"/>
          </p:cNvSpPr>
          <p:nvPr>
            <p:ph type="title"/>
          </p:nvPr>
        </p:nvSpPr>
        <p:spPr/>
        <p:txBody>
          <a:bodyPr/>
          <a:lstStyle/>
          <a:p>
            <a:r>
              <a:rPr lang="es-ES"/>
              <a:t>Ejemplo (I) Pasar SP a puertas NOR (M.B.)</a:t>
            </a:r>
          </a:p>
        </p:txBody>
      </p:sp>
      <p:sp>
        <p:nvSpPr>
          <p:cNvPr id="4" name="Marcador de contenido 2">
            <a:extLst>
              <a:ext uri="{FF2B5EF4-FFF2-40B4-BE49-F238E27FC236}">
                <a16:creationId xmlns:a16="http://schemas.microsoft.com/office/drawing/2014/main" id="{1BA9C5C8-7F6A-3746-BCA5-3BDDAFD6545A}"/>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a:t>f(</a:t>
            </a:r>
            <a:r>
              <a:rPr lang="es-ES" sz="6600" b="1" err="1"/>
              <a:t>a,b,c,d</a:t>
            </a:r>
            <a:r>
              <a:rPr lang="es-ES" sz="6600" b="1"/>
              <a:t>) = ab’ + </a:t>
            </a:r>
            <a:r>
              <a:rPr lang="es-ES" sz="6600" b="1" err="1"/>
              <a:t>bcd</a:t>
            </a:r>
            <a:r>
              <a:rPr lang="es-ES" sz="6600" b="1"/>
              <a:t> +</a:t>
            </a:r>
            <a:r>
              <a:rPr lang="es-ES" sz="6600" b="1" err="1"/>
              <a:t>a’bc</a:t>
            </a:r>
            <a:r>
              <a:rPr lang="es-ES" sz="6600" b="1"/>
              <a:t>’</a:t>
            </a:r>
            <a:endParaRPr lang="es-ES" sz="6600" b="1">
              <a:solidFill>
                <a:srgbClr val="0070C0"/>
              </a:solidFill>
            </a:endParaRPr>
          </a:p>
        </p:txBody>
      </p:sp>
    </p:spTree>
    <p:extLst>
      <p:ext uri="{BB962C8B-B14F-4D97-AF65-F5344CB8AC3E}">
        <p14:creationId xmlns:p14="http://schemas.microsoft.com/office/powerpoint/2010/main" val="1593218357"/>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1F835-FD27-1D48-BFD9-B90C66FEBF2E}"/>
              </a:ext>
            </a:extLst>
          </p:cNvPr>
          <p:cNvSpPr>
            <a:spLocks noGrp="1"/>
          </p:cNvSpPr>
          <p:nvPr>
            <p:ph type="title"/>
          </p:nvPr>
        </p:nvSpPr>
        <p:spPr/>
        <p:txBody>
          <a:bodyPr/>
          <a:lstStyle/>
          <a:p>
            <a:r>
              <a:rPr lang="es-ES"/>
              <a:t>Ejemplo (II) Pasar PS a puertas NAND (M.B.)</a:t>
            </a:r>
          </a:p>
        </p:txBody>
      </p:sp>
      <p:sp>
        <p:nvSpPr>
          <p:cNvPr id="4" name="Marcador de contenido 2">
            <a:extLst>
              <a:ext uri="{FF2B5EF4-FFF2-40B4-BE49-F238E27FC236}">
                <a16:creationId xmlns:a16="http://schemas.microsoft.com/office/drawing/2014/main" id="{1BA9C5C8-7F6A-3746-BCA5-3BDDAFD6545A}"/>
              </a:ext>
            </a:extLst>
          </p:cNvPr>
          <p:cNvSpPr txBox="1">
            <a:spLocks/>
          </p:cNvSpPr>
          <p:nvPr/>
        </p:nvSpPr>
        <p:spPr>
          <a:xfrm>
            <a:off x="198784" y="1596060"/>
            <a:ext cx="1170829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000" b="1"/>
              <a:t>f(</a:t>
            </a:r>
            <a:r>
              <a:rPr lang="es-ES" sz="6000" b="1" err="1"/>
              <a:t>a,b,c,d</a:t>
            </a:r>
            <a:r>
              <a:rPr lang="es-ES" sz="6000" b="1"/>
              <a:t>)=(</a:t>
            </a:r>
            <a:r>
              <a:rPr lang="es-ES" sz="6000" b="1" err="1"/>
              <a:t>c’+d</a:t>
            </a:r>
            <a:r>
              <a:rPr lang="es-ES" sz="6000" b="1"/>
              <a:t>)(</a:t>
            </a:r>
            <a:r>
              <a:rPr lang="es-ES" sz="6000" b="1" err="1"/>
              <a:t>a+b</a:t>
            </a:r>
            <a:r>
              <a:rPr lang="es-ES" sz="6000" b="1"/>
              <a:t>’+c)(a’+</a:t>
            </a:r>
            <a:r>
              <a:rPr lang="es-ES" sz="6000" b="1" err="1"/>
              <a:t>b+c+d</a:t>
            </a:r>
            <a:r>
              <a:rPr lang="es-ES" sz="6000" b="1"/>
              <a:t>’)</a:t>
            </a:r>
            <a:endParaRPr lang="es-ES" sz="6000" b="1">
              <a:solidFill>
                <a:srgbClr val="0070C0"/>
              </a:solidFill>
            </a:endParaRPr>
          </a:p>
        </p:txBody>
      </p:sp>
    </p:spTree>
    <p:extLst>
      <p:ext uri="{BB962C8B-B14F-4D97-AF65-F5344CB8AC3E}">
        <p14:creationId xmlns:p14="http://schemas.microsoft.com/office/powerpoint/2010/main" val="210309019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1F835-FD27-1D48-BFD9-B90C66FEBF2E}"/>
              </a:ext>
            </a:extLst>
          </p:cNvPr>
          <p:cNvSpPr>
            <a:spLocks noGrp="1"/>
          </p:cNvSpPr>
          <p:nvPr>
            <p:ph type="title"/>
          </p:nvPr>
        </p:nvSpPr>
        <p:spPr/>
        <p:txBody>
          <a:bodyPr/>
          <a:lstStyle/>
          <a:p>
            <a:r>
              <a:rPr lang="es-ES"/>
              <a:t>Ejemplo (II) Pasar PS a puertas NOR (M.B.)</a:t>
            </a:r>
          </a:p>
        </p:txBody>
      </p:sp>
      <p:sp>
        <p:nvSpPr>
          <p:cNvPr id="4" name="Marcador de contenido 2">
            <a:extLst>
              <a:ext uri="{FF2B5EF4-FFF2-40B4-BE49-F238E27FC236}">
                <a16:creationId xmlns:a16="http://schemas.microsoft.com/office/drawing/2014/main" id="{1BA9C5C8-7F6A-3746-BCA5-3BDDAFD6545A}"/>
              </a:ext>
            </a:extLst>
          </p:cNvPr>
          <p:cNvSpPr txBox="1">
            <a:spLocks/>
          </p:cNvSpPr>
          <p:nvPr/>
        </p:nvSpPr>
        <p:spPr>
          <a:xfrm>
            <a:off x="198784" y="1596060"/>
            <a:ext cx="1170829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000" b="1"/>
              <a:t>f(</a:t>
            </a:r>
            <a:r>
              <a:rPr lang="es-ES" sz="6000" b="1" err="1"/>
              <a:t>a,b,c,d</a:t>
            </a:r>
            <a:r>
              <a:rPr lang="es-ES" sz="6000" b="1"/>
              <a:t>)=(</a:t>
            </a:r>
            <a:r>
              <a:rPr lang="es-ES" sz="6000" b="1" err="1"/>
              <a:t>c’+d</a:t>
            </a:r>
            <a:r>
              <a:rPr lang="es-ES" sz="6000" b="1"/>
              <a:t>)(</a:t>
            </a:r>
            <a:r>
              <a:rPr lang="es-ES" sz="6000" b="1" err="1"/>
              <a:t>a+b</a:t>
            </a:r>
            <a:r>
              <a:rPr lang="es-ES" sz="6000" b="1"/>
              <a:t>’+c)(a’+</a:t>
            </a:r>
            <a:r>
              <a:rPr lang="es-ES" sz="6000" b="1" err="1"/>
              <a:t>b+c+d</a:t>
            </a:r>
            <a:r>
              <a:rPr lang="es-ES" sz="6000" b="1"/>
              <a:t>’)</a:t>
            </a:r>
            <a:endParaRPr lang="es-ES" sz="6000" b="1">
              <a:solidFill>
                <a:srgbClr val="0070C0"/>
              </a:solidFill>
            </a:endParaRPr>
          </a:p>
        </p:txBody>
      </p:sp>
    </p:spTree>
    <p:extLst>
      <p:ext uri="{BB962C8B-B14F-4D97-AF65-F5344CB8AC3E}">
        <p14:creationId xmlns:p14="http://schemas.microsoft.com/office/powerpoint/2010/main" val="3866648808"/>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1F835-FD27-1D48-BFD9-B90C66FEBF2E}"/>
              </a:ext>
            </a:extLst>
          </p:cNvPr>
          <p:cNvSpPr>
            <a:spLocks noGrp="1"/>
          </p:cNvSpPr>
          <p:nvPr>
            <p:ph type="title"/>
          </p:nvPr>
        </p:nvSpPr>
        <p:spPr>
          <a:xfrm>
            <a:off x="0" y="365125"/>
            <a:ext cx="11993216" cy="1325563"/>
          </a:xfrm>
        </p:spPr>
        <p:txBody>
          <a:bodyPr/>
          <a:lstStyle/>
          <a:p>
            <a:r>
              <a:rPr lang="es-ES"/>
              <a:t>Ejemplo. Otras expresiones a AND,OR,NOT  (M.B.)</a:t>
            </a:r>
          </a:p>
        </p:txBody>
      </p:sp>
      <p:pic>
        <p:nvPicPr>
          <p:cNvPr id="5" name="Imagen 4" descr="Imagen que contiene competencia de atletismo&#10;&#10;Descripción generada automáticamente">
            <a:extLst>
              <a:ext uri="{FF2B5EF4-FFF2-40B4-BE49-F238E27FC236}">
                <a16:creationId xmlns:a16="http://schemas.microsoft.com/office/drawing/2014/main" id="{BC4F0560-7EEA-2645-B0F1-A8F226B8B108}"/>
              </a:ext>
            </a:extLst>
          </p:cNvPr>
          <p:cNvPicPr>
            <a:picLocks noChangeAspect="1"/>
          </p:cNvPicPr>
          <p:nvPr/>
        </p:nvPicPr>
        <p:blipFill>
          <a:blip r:embed="rId2"/>
          <a:stretch>
            <a:fillRect/>
          </a:stretch>
        </p:blipFill>
        <p:spPr>
          <a:xfrm>
            <a:off x="1081708" y="2180013"/>
            <a:ext cx="9829800" cy="3429000"/>
          </a:xfrm>
          <a:prstGeom prst="rect">
            <a:avLst/>
          </a:prstGeom>
        </p:spPr>
      </p:pic>
    </p:spTree>
    <p:extLst>
      <p:ext uri="{BB962C8B-B14F-4D97-AF65-F5344CB8AC3E}">
        <p14:creationId xmlns:p14="http://schemas.microsoft.com/office/powerpoint/2010/main" val="2347983735"/>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1F835-FD27-1D48-BFD9-B90C66FEBF2E}"/>
              </a:ext>
            </a:extLst>
          </p:cNvPr>
          <p:cNvSpPr>
            <a:spLocks noGrp="1"/>
          </p:cNvSpPr>
          <p:nvPr>
            <p:ph type="title"/>
          </p:nvPr>
        </p:nvSpPr>
        <p:spPr>
          <a:xfrm>
            <a:off x="0" y="365125"/>
            <a:ext cx="11993216" cy="1325563"/>
          </a:xfrm>
        </p:spPr>
        <p:txBody>
          <a:bodyPr/>
          <a:lstStyle/>
          <a:p>
            <a:r>
              <a:rPr lang="es-ES"/>
              <a:t>Ejemplo. Otras expresiones a AND,OR,NOT  (M.B.)</a:t>
            </a:r>
          </a:p>
        </p:txBody>
      </p:sp>
      <p:pic>
        <p:nvPicPr>
          <p:cNvPr id="10" name="Imagen 9">
            <a:extLst>
              <a:ext uri="{FF2B5EF4-FFF2-40B4-BE49-F238E27FC236}">
                <a16:creationId xmlns:a16="http://schemas.microsoft.com/office/drawing/2014/main" id="{8D9BF2C4-7887-5F4F-BA56-57360B4DA43D}"/>
              </a:ext>
            </a:extLst>
          </p:cNvPr>
          <p:cNvPicPr>
            <a:picLocks noChangeAspect="1"/>
          </p:cNvPicPr>
          <p:nvPr/>
        </p:nvPicPr>
        <p:blipFill>
          <a:blip r:embed="rId2"/>
          <a:stretch>
            <a:fillRect/>
          </a:stretch>
        </p:blipFill>
        <p:spPr>
          <a:xfrm>
            <a:off x="1104900" y="1826800"/>
            <a:ext cx="9982200" cy="3860800"/>
          </a:xfrm>
          <a:prstGeom prst="rect">
            <a:avLst/>
          </a:prstGeom>
        </p:spPr>
      </p:pic>
    </p:spTree>
    <p:extLst>
      <p:ext uri="{BB962C8B-B14F-4D97-AF65-F5344CB8AC3E}">
        <p14:creationId xmlns:p14="http://schemas.microsoft.com/office/powerpoint/2010/main" val="1061866898"/>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chemeClr val="accent1"/>
          </a:solidFill>
        </p:spPr>
        <p:txBody>
          <a:bodyPr/>
          <a:lstStyle/>
          <a:p>
            <a:r>
              <a:rPr lang="es-ES" b="1">
                <a:solidFill>
                  <a:schemeClr val="bg1"/>
                </a:solidFill>
                <a:latin typeface="+mn-lt"/>
              </a:rPr>
              <a:t>Contenido (2.17)</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Transformaciones algebraicas entre familias funcionalmente completas</a:t>
            </a:r>
          </a:p>
          <a:p>
            <a:pPr marL="0" indent="0">
              <a:buNone/>
            </a:pPr>
            <a:endParaRPr lang="es-ES"/>
          </a:p>
        </p:txBody>
      </p:sp>
    </p:spTree>
    <p:extLst>
      <p:ext uri="{BB962C8B-B14F-4D97-AF65-F5344CB8AC3E}">
        <p14:creationId xmlns:p14="http://schemas.microsoft.com/office/powerpoint/2010/main" val="1701932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43E5C0-A254-9340-AAA5-4AC13670D4E9}"/>
              </a:ext>
            </a:extLst>
          </p:cNvPr>
          <p:cNvSpPr>
            <a:spLocks noGrp="1"/>
          </p:cNvSpPr>
          <p:nvPr>
            <p:ph type="title"/>
          </p:nvPr>
        </p:nvSpPr>
        <p:spPr/>
        <p:txBody>
          <a:bodyPr/>
          <a:lstStyle/>
          <a:p>
            <a:r>
              <a:rPr lang="es-ES"/>
              <a:t>Expresión algebraica</a:t>
            </a:r>
          </a:p>
        </p:txBody>
      </p:sp>
      <p:sp>
        <p:nvSpPr>
          <p:cNvPr id="10" name="Marcador de contenido 2">
            <a:extLst>
              <a:ext uri="{FF2B5EF4-FFF2-40B4-BE49-F238E27FC236}">
                <a16:creationId xmlns:a16="http://schemas.microsoft.com/office/drawing/2014/main" id="{64AFF63D-BCB7-BA4E-9BD1-DAACB3C64575}"/>
              </a:ext>
            </a:extLst>
          </p:cNvPr>
          <p:cNvSpPr>
            <a:spLocks noGrp="1"/>
          </p:cNvSpPr>
          <p:nvPr>
            <p:ph idx="1"/>
          </p:nvPr>
        </p:nvSpPr>
        <p:spPr>
          <a:xfrm>
            <a:off x="838200" y="1825625"/>
            <a:ext cx="5562600" cy="4351338"/>
          </a:xfrm>
        </p:spPr>
        <p:txBody>
          <a:bodyPr/>
          <a:lstStyle/>
          <a:p>
            <a:r>
              <a:rPr lang="es-ES"/>
              <a:t>Todas las funciones pueden ser expresadas con su:</a:t>
            </a:r>
          </a:p>
          <a:p>
            <a:pPr lvl="1"/>
            <a:r>
              <a:rPr lang="es-ES"/>
              <a:t>Forma canónica</a:t>
            </a:r>
          </a:p>
          <a:p>
            <a:pPr lvl="1"/>
            <a:r>
              <a:rPr lang="es-ES"/>
              <a:t>Forma mínima</a:t>
            </a:r>
          </a:p>
          <a:p>
            <a:r>
              <a:rPr lang="es-ES"/>
              <a:t>tanto utilizando:</a:t>
            </a:r>
          </a:p>
          <a:p>
            <a:pPr lvl="1"/>
            <a:r>
              <a:rPr lang="es-ES"/>
              <a:t>suma de productos</a:t>
            </a:r>
          </a:p>
          <a:p>
            <a:pPr lvl="1"/>
            <a:r>
              <a:rPr lang="es-ES"/>
              <a:t>producto de sumas </a:t>
            </a:r>
          </a:p>
        </p:txBody>
      </p:sp>
      <p:sp>
        <p:nvSpPr>
          <p:cNvPr id="4" name="Elipse 3">
            <a:extLst>
              <a:ext uri="{FF2B5EF4-FFF2-40B4-BE49-F238E27FC236}">
                <a16:creationId xmlns:a16="http://schemas.microsoft.com/office/drawing/2014/main" id="{741F4CE2-4371-B04D-9661-22AF0EBE6BD9}"/>
              </a:ext>
            </a:extLst>
          </p:cNvPr>
          <p:cNvSpPr/>
          <p:nvPr/>
        </p:nvSpPr>
        <p:spPr>
          <a:xfrm>
            <a:off x="6682410" y="1511784"/>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6807478" y="2735149"/>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141102" y="2735149"/>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Tree>
    <p:extLst>
      <p:ext uri="{BB962C8B-B14F-4D97-AF65-F5344CB8AC3E}">
        <p14:creationId xmlns:p14="http://schemas.microsoft.com/office/powerpoint/2010/main" val="1614024199"/>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862974-11AD-0C44-ABF6-DCB10704CA8B}"/>
              </a:ext>
            </a:extLst>
          </p:cNvPr>
          <p:cNvSpPr>
            <a:spLocks noGrp="1"/>
          </p:cNvSpPr>
          <p:nvPr>
            <p:ph type="title"/>
          </p:nvPr>
        </p:nvSpPr>
        <p:spPr/>
        <p:txBody>
          <a:bodyPr/>
          <a:lstStyle/>
          <a:p>
            <a:r>
              <a:rPr lang="es-ES"/>
              <a:t>Transformación entre familias</a:t>
            </a:r>
          </a:p>
        </p:txBody>
      </p:sp>
      <p:sp>
        <p:nvSpPr>
          <p:cNvPr id="3" name="Marcador de contenido 2">
            <a:extLst>
              <a:ext uri="{FF2B5EF4-FFF2-40B4-BE49-F238E27FC236}">
                <a16:creationId xmlns:a16="http://schemas.microsoft.com/office/drawing/2014/main" id="{1C62B07D-C5CF-3849-A79D-43ECC3D99628}"/>
              </a:ext>
            </a:extLst>
          </p:cNvPr>
          <p:cNvSpPr>
            <a:spLocks noGrp="1"/>
          </p:cNvSpPr>
          <p:nvPr>
            <p:ph idx="1"/>
          </p:nvPr>
        </p:nvSpPr>
        <p:spPr/>
        <p:txBody>
          <a:bodyPr/>
          <a:lstStyle/>
          <a:p>
            <a:r>
              <a:rPr lang="es-ES"/>
              <a:t>Gráficamente </a:t>
            </a:r>
            <a:r>
              <a:rPr lang="es-ES">
                <a:sym typeface="Wingdings" pitchFamily="2" charset="2"/>
              </a:rPr>
              <a:t> método de la burbuja</a:t>
            </a:r>
          </a:p>
          <a:p>
            <a:endParaRPr lang="es-ES"/>
          </a:p>
          <a:p>
            <a:r>
              <a:rPr lang="es-ES"/>
              <a:t>Algebraicamente</a:t>
            </a:r>
          </a:p>
        </p:txBody>
      </p:sp>
      <p:sp>
        <p:nvSpPr>
          <p:cNvPr id="4" name="Elipse 3">
            <a:extLst>
              <a:ext uri="{FF2B5EF4-FFF2-40B4-BE49-F238E27FC236}">
                <a16:creationId xmlns:a16="http://schemas.microsoft.com/office/drawing/2014/main" id="{B7618471-DB06-4848-BD07-59D32CBA8654}"/>
              </a:ext>
            </a:extLst>
          </p:cNvPr>
          <p:cNvSpPr/>
          <p:nvPr/>
        </p:nvSpPr>
        <p:spPr>
          <a:xfrm>
            <a:off x="8490953" y="995707"/>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{AND, OR, NOT}</a:t>
            </a:r>
          </a:p>
        </p:txBody>
      </p:sp>
      <p:sp>
        <p:nvSpPr>
          <p:cNvPr id="5" name="Elipse 4">
            <a:extLst>
              <a:ext uri="{FF2B5EF4-FFF2-40B4-BE49-F238E27FC236}">
                <a16:creationId xmlns:a16="http://schemas.microsoft.com/office/drawing/2014/main" id="{9BE12DB4-ECE9-154D-8CC0-258CAFE1A651}"/>
              </a:ext>
            </a:extLst>
          </p:cNvPr>
          <p:cNvSpPr/>
          <p:nvPr/>
        </p:nvSpPr>
        <p:spPr>
          <a:xfrm>
            <a:off x="9654209" y="2655542"/>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{NAND}</a:t>
            </a:r>
          </a:p>
        </p:txBody>
      </p:sp>
      <p:sp>
        <p:nvSpPr>
          <p:cNvPr id="6" name="Elipse 5">
            <a:extLst>
              <a:ext uri="{FF2B5EF4-FFF2-40B4-BE49-F238E27FC236}">
                <a16:creationId xmlns:a16="http://schemas.microsoft.com/office/drawing/2014/main" id="{648C2112-0937-D948-9077-8F430129CB86}"/>
              </a:ext>
            </a:extLst>
          </p:cNvPr>
          <p:cNvSpPr/>
          <p:nvPr/>
        </p:nvSpPr>
        <p:spPr>
          <a:xfrm>
            <a:off x="7327697" y="2655543"/>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{NOR}</a:t>
            </a:r>
          </a:p>
        </p:txBody>
      </p:sp>
      <p:cxnSp>
        <p:nvCxnSpPr>
          <p:cNvPr id="7" name="Conector curvado 6">
            <a:extLst>
              <a:ext uri="{FF2B5EF4-FFF2-40B4-BE49-F238E27FC236}">
                <a16:creationId xmlns:a16="http://schemas.microsoft.com/office/drawing/2014/main" id="{722BFCC1-2E18-1A4A-99E2-A0C37371208D}"/>
              </a:ext>
            </a:extLst>
          </p:cNvPr>
          <p:cNvCxnSpPr>
            <a:cxnSpLocks/>
            <a:stCxn id="4" idx="6"/>
            <a:endCxn id="5" idx="7"/>
          </p:cNvCxnSpPr>
          <p:nvPr/>
        </p:nvCxnSpPr>
        <p:spPr>
          <a:xfrm>
            <a:off x="10190544" y="1825625"/>
            <a:ext cx="914357" cy="1072994"/>
          </a:xfrm>
          <a:prstGeom prst="curvedConnector2">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Conector curvado 9">
            <a:extLst>
              <a:ext uri="{FF2B5EF4-FFF2-40B4-BE49-F238E27FC236}">
                <a16:creationId xmlns:a16="http://schemas.microsoft.com/office/drawing/2014/main" id="{EF174EF5-5EEE-7C40-9705-E747726E0C6C}"/>
              </a:ext>
            </a:extLst>
          </p:cNvPr>
          <p:cNvCxnSpPr>
            <a:cxnSpLocks/>
            <a:stCxn id="6" idx="1"/>
            <a:endCxn id="4" idx="2"/>
          </p:cNvCxnSpPr>
          <p:nvPr/>
        </p:nvCxnSpPr>
        <p:spPr>
          <a:xfrm rot="5400000" flipH="1" flipV="1">
            <a:off x="7497277" y="1904945"/>
            <a:ext cx="1072995" cy="914357"/>
          </a:xfrm>
          <a:prstGeom prst="curvedConnector2">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Conector curvado 12">
            <a:extLst>
              <a:ext uri="{FF2B5EF4-FFF2-40B4-BE49-F238E27FC236}">
                <a16:creationId xmlns:a16="http://schemas.microsoft.com/office/drawing/2014/main" id="{167DA363-1F6D-6E48-A2D6-B269474C9D1F}"/>
              </a:ext>
            </a:extLst>
          </p:cNvPr>
          <p:cNvCxnSpPr>
            <a:cxnSpLocks/>
            <a:stCxn id="5" idx="4"/>
            <a:endCxn id="6" idx="4"/>
          </p:cNvCxnSpPr>
          <p:nvPr/>
        </p:nvCxnSpPr>
        <p:spPr>
          <a:xfrm rot="5400000">
            <a:off x="9340749" y="3152121"/>
            <a:ext cx="1" cy="2326512"/>
          </a:xfrm>
          <a:prstGeom prst="curvedConnector3">
            <a:avLst>
              <a:gd name="adj1" fmla="val 22860100000"/>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7915642"/>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5BC1B2-26FB-6648-946D-1A758798FCB3}"/>
              </a:ext>
            </a:extLst>
          </p:cNvPr>
          <p:cNvSpPr>
            <a:spLocks noGrp="1"/>
          </p:cNvSpPr>
          <p:nvPr>
            <p:ph type="title"/>
          </p:nvPr>
        </p:nvSpPr>
        <p:spPr/>
        <p:txBody>
          <a:bodyPr/>
          <a:lstStyle/>
          <a:p>
            <a:r>
              <a:rPr lang="es-ES"/>
              <a:t>Algebraicamente</a:t>
            </a:r>
          </a:p>
        </p:txBody>
      </p:sp>
      <p:sp>
        <p:nvSpPr>
          <p:cNvPr id="3" name="Marcador de contenido 2">
            <a:extLst>
              <a:ext uri="{FF2B5EF4-FFF2-40B4-BE49-F238E27FC236}">
                <a16:creationId xmlns:a16="http://schemas.microsoft.com/office/drawing/2014/main" id="{10555810-57B3-BE4B-9320-8D62BAEC39D0}"/>
              </a:ext>
            </a:extLst>
          </p:cNvPr>
          <p:cNvSpPr>
            <a:spLocks noGrp="1"/>
          </p:cNvSpPr>
          <p:nvPr>
            <p:ph idx="1"/>
          </p:nvPr>
        </p:nvSpPr>
        <p:spPr/>
        <p:txBody>
          <a:bodyPr/>
          <a:lstStyle/>
          <a:p>
            <a:r>
              <a:rPr lang="es-ES" b="1"/>
              <a:t>a’ = (</a:t>
            </a:r>
            <a:r>
              <a:rPr lang="es-ES" b="1" err="1"/>
              <a:t>a·a</a:t>
            </a:r>
            <a:r>
              <a:rPr lang="es-ES" b="1"/>
              <a:t>)’</a:t>
            </a:r>
            <a:endParaRPr lang="es-ES"/>
          </a:p>
          <a:p>
            <a:r>
              <a:rPr lang="es-ES" b="1" err="1"/>
              <a:t>a·b</a:t>
            </a:r>
            <a:r>
              <a:rPr lang="es-ES" b="1"/>
              <a:t> = ((</a:t>
            </a:r>
            <a:r>
              <a:rPr lang="es-ES" b="1" err="1"/>
              <a:t>a·b</a:t>
            </a:r>
            <a:r>
              <a:rPr lang="es-ES" b="1"/>
              <a:t>)’·(</a:t>
            </a:r>
            <a:r>
              <a:rPr lang="es-ES" b="1" err="1"/>
              <a:t>a·b</a:t>
            </a:r>
            <a:r>
              <a:rPr lang="es-ES" b="1"/>
              <a:t>)’)’</a:t>
            </a:r>
            <a:endParaRPr lang="es-ES"/>
          </a:p>
          <a:p>
            <a:r>
              <a:rPr lang="es-ES" b="1" err="1"/>
              <a:t>a+b</a:t>
            </a:r>
            <a:r>
              <a:rPr lang="es-ES" b="1"/>
              <a:t> = ((</a:t>
            </a:r>
            <a:r>
              <a:rPr lang="es-ES" b="1" err="1"/>
              <a:t>a·a</a:t>
            </a:r>
            <a:r>
              <a:rPr lang="es-ES" b="1"/>
              <a:t>)’·(</a:t>
            </a:r>
            <a:r>
              <a:rPr lang="es-ES" b="1" err="1"/>
              <a:t>b·b</a:t>
            </a:r>
            <a:r>
              <a:rPr lang="es-ES" b="1"/>
              <a:t>)’)’</a:t>
            </a:r>
            <a:endParaRPr lang="es-ES"/>
          </a:p>
          <a:p>
            <a:r>
              <a:rPr lang="es-ES" b="1"/>
              <a:t>a’ = (</a:t>
            </a:r>
            <a:r>
              <a:rPr lang="es-ES" b="1" err="1"/>
              <a:t>a+a</a:t>
            </a:r>
            <a:r>
              <a:rPr lang="es-ES" b="1"/>
              <a:t>)’</a:t>
            </a:r>
            <a:endParaRPr lang="es-ES"/>
          </a:p>
          <a:p>
            <a:r>
              <a:rPr lang="es-ES" b="1" err="1"/>
              <a:t>a·b</a:t>
            </a:r>
            <a:r>
              <a:rPr lang="es-ES" b="1"/>
              <a:t> = ((</a:t>
            </a:r>
            <a:r>
              <a:rPr lang="es-ES" b="1" err="1"/>
              <a:t>a+a</a:t>
            </a:r>
            <a:r>
              <a:rPr lang="es-ES" b="1"/>
              <a:t>)’·(</a:t>
            </a:r>
            <a:r>
              <a:rPr lang="es-ES" b="1" err="1"/>
              <a:t>b+b</a:t>
            </a:r>
            <a:r>
              <a:rPr lang="es-ES" b="1"/>
              <a:t>)’)’</a:t>
            </a:r>
            <a:endParaRPr lang="es-ES"/>
          </a:p>
          <a:p>
            <a:r>
              <a:rPr lang="es-ES" b="1" err="1"/>
              <a:t>a+b</a:t>
            </a:r>
            <a:r>
              <a:rPr lang="es-ES" b="1"/>
              <a:t> = ((</a:t>
            </a:r>
            <a:r>
              <a:rPr lang="es-ES" b="1" err="1"/>
              <a:t>a+b</a:t>
            </a:r>
            <a:r>
              <a:rPr lang="es-ES" b="1"/>
              <a:t>)’·(</a:t>
            </a:r>
            <a:r>
              <a:rPr lang="es-ES" b="1" err="1"/>
              <a:t>a+b</a:t>
            </a:r>
            <a:r>
              <a:rPr lang="es-ES" b="1"/>
              <a:t>)’)’</a:t>
            </a:r>
            <a:endParaRPr lang="es-ES"/>
          </a:p>
          <a:p>
            <a:pPr marL="0" indent="0">
              <a:buNone/>
            </a:pPr>
            <a:endParaRPr lang="es-ES"/>
          </a:p>
        </p:txBody>
      </p:sp>
    </p:spTree>
    <p:extLst>
      <p:ext uri="{BB962C8B-B14F-4D97-AF65-F5344CB8AC3E}">
        <p14:creationId xmlns:p14="http://schemas.microsoft.com/office/powerpoint/2010/main" val="1313221353"/>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1F835-FD27-1D48-BFD9-B90C66FEBF2E}"/>
              </a:ext>
            </a:extLst>
          </p:cNvPr>
          <p:cNvSpPr>
            <a:spLocks noGrp="1"/>
          </p:cNvSpPr>
          <p:nvPr>
            <p:ph type="title"/>
          </p:nvPr>
        </p:nvSpPr>
        <p:spPr/>
        <p:txBody>
          <a:bodyPr/>
          <a:lstStyle/>
          <a:p>
            <a:r>
              <a:rPr lang="es-ES"/>
              <a:t>Ejemplo (I) Pasar SP a puertas NAND (</a:t>
            </a:r>
            <a:r>
              <a:rPr lang="es-ES" err="1"/>
              <a:t>algebr</a:t>
            </a:r>
            <a:r>
              <a:rPr lang="es-ES"/>
              <a:t>.)</a:t>
            </a:r>
          </a:p>
        </p:txBody>
      </p:sp>
      <p:sp>
        <p:nvSpPr>
          <p:cNvPr id="4" name="Marcador de contenido 2">
            <a:extLst>
              <a:ext uri="{FF2B5EF4-FFF2-40B4-BE49-F238E27FC236}">
                <a16:creationId xmlns:a16="http://schemas.microsoft.com/office/drawing/2014/main" id="{1BA9C5C8-7F6A-3746-BCA5-3BDDAFD6545A}"/>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a:t>f(</a:t>
            </a:r>
            <a:r>
              <a:rPr lang="es-ES" sz="6600" b="1" err="1"/>
              <a:t>a,b,c</a:t>
            </a:r>
            <a:r>
              <a:rPr lang="es-ES" sz="6600" b="1"/>
              <a:t>) = ab’ + </a:t>
            </a:r>
            <a:r>
              <a:rPr lang="es-ES" sz="6600" b="1" err="1"/>
              <a:t>a’bc</a:t>
            </a:r>
            <a:r>
              <a:rPr lang="es-ES" sz="6600" b="1"/>
              <a:t>’</a:t>
            </a:r>
            <a:endParaRPr lang="es-ES" sz="6600" b="1">
              <a:solidFill>
                <a:srgbClr val="0070C0"/>
              </a:solidFill>
            </a:endParaRPr>
          </a:p>
        </p:txBody>
      </p:sp>
    </p:spTree>
    <p:extLst>
      <p:ext uri="{BB962C8B-B14F-4D97-AF65-F5344CB8AC3E}">
        <p14:creationId xmlns:p14="http://schemas.microsoft.com/office/powerpoint/2010/main" val="1793529806"/>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1F835-FD27-1D48-BFD9-B90C66FEBF2E}"/>
              </a:ext>
            </a:extLst>
          </p:cNvPr>
          <p:cNvSpPr>
            <a:spLocks noGrp="1"/>
          </p:cNvSpPr>
          <p:nvPr>
            <p:ph type="title"/>
          </p:nvPr>
        </p:nvSpPr>
        <p:spPr/>
        <p:txBody>
          <a:bodyPr/>
          <a:lstStyle/>
          <a:p>
            <a:r>
              <a:rPr lang="es-ES"/>
              <a:t>Ejemplo (I) Pasar SP a puertas NOR (</a:t>
            </a:r>
            <a:r>
              <a:rPr lang="es-ES" err="1"/>
              <a:t>algebr</a:t>
            </a:r>
            <a:r>
              <a:rPr lang="es-ES"/>
              <a:t>.)</a:t>
            </a:r>
          </a:p>
        </p:txBody>
      </p:sp>
      <p:sp>
        <p:nvSpPr>
          <p:cNvPr id="4" name="Marcador de contenido 2">
            <a:extLst>
              <a:ext uri="{FF2B5EF4-FFF2-40B4-BE49-F238E27FC236}">
                <a16:creationId xmlns:a16="http://schemas.microsoft.com/office/drawing/2014/main" id="{1BA9C5C8-7F6A-3746-BCA5-3BDDAFD6545A}"/>
              </a:ext>
            </a:extLst>
          </p:cNvPr>
          <p:cNvSpPr txBox="1">
            <a:spLocks/>
          </p:cNvSpPr>
          <p:nvPr/>
        </p:nvSpPr>
        <p:spPr>
          <a:xfrm>
            <a:off x="701233" y="1596060"/>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600" b="1"/>
              <a:t>f(</a:t>
            </a:r>
            <a:r>
              <a:rPr lang="es-ES" sz="6600" b="1" err="1"/>
              <a:t>a,b,c</a:t>
            </a:r>
            <a:r>
              <a:rPr lang="es-ES" sz="6600" b="1"/>
              <a:t>) = ab’+</a:t>
            </a:r>
            <a:r>
              <a:rPr lang="es-ES" sz="6600" b="1" err="1"/>
              <a:t>a’bc</a:t>
            </a:r>
            <a:r>
              <a:rPr lang="es-ES" sz="6600" b="1"/>
              <a:t>’</a:t>
            </a:r>
            <a:endParaRPr lang="es-ES" sz="6600" b="1">
              <a:solidFill>
                <a:srgbClr val="0070C0"/>
              </a:solidFill>
            </a:endParaRPr>
          </a:p>
        </p:txBody>
      </p:sp>
    </p:spTree>
    <p:extLst>
      <p:ext uri="{BB962C8B-B14F-4D97-AF65-F5344CB8AC3E}">
        <p14:creationId xmlns:p14="http://schemas.microsoft.com/office/powerpoint/2010/main" val="784837367"/>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1F835-FD27-1D48-BFD9-B90C66FEBF2E}"/>
              </a:ext>
            </a:extLst>
          </p:cNvPr>
          <p:cNvSpPr>
            <a:spLocks noGrp="1"/>
          </p:cNvSpPr>
          <p:nvPr>
            <p:ph type="title"/>
          </p:nvPr>
        </p:nvSpPr>
        <p:spPr/>
        <p:txBody>
          <a:bodyPr/>
          <a:lstStyle/>
          <a:p>
            <a:r>
              <a:rPr lang="es-ES"/>
              <a:t>Ejemplo (II) Pasar PS a puertas NAND (</a:t>
            </a:r>
            <a:r>
              <a:rPr lang="es-ES" err="1"/>
              <a:t>algebr</a:t>
            </a:r>
            <a:r>
              <a:rPr lang="es-ES"/>
              <a:t>.)</a:t>
            </a:r>
          </a:p>
        </p:txBody>
      </p:sp>
      <p:sp>
        <p:nvSpPr>
          <p:cNvPr id="4" name="Marcador de contenido 2">
            <a:extLst>
              <a:ext uri="{FF2B5EF4-FFF2-40B4-BE49-F238E27FC236}">
                <a16:creationId xmlns:a16="http://schemas.microsoft.com/office/drawing/2014/main" id="{1BA9C5C8-7F6A-3746-BCA5-3BDDAFD6545A}"/>
              </a:ext>
            </a:extLst>
          </p:cNvPr>
          <p:cNvSpPr txBox="1">
            <a:spLocks/>
          </p:cNvSpPr>
          <p:nvPr/>
        </p:nvSpPr>
        <p:spPr>
          <a:xfrm>
            <a:off x="198784" y="1596060"/>
            <a:ext cx="1170829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000" b="1"/>
              <a:t>f(</a:t>
            </a:r>
            <a:r>
              <a:rPr lang="es-ES" sz="6000" b="1" err="1"/>
              <a:t>a,b,c,d</a:t>
            </a:r>
            <a:r>
              <a:rPr lang="es-ES" sz="6000" b="1"/>
              <a:t>)=(</a:t>
            </a:r>
            <a:r>
              <a:rPr lang="es-ES" sz="6000" b="1" err="1"/>
              <a:t>c’+d</a:t>
            </a:r>
            <a:r>
              <a:rPr lang="es-ES" sz="6000" b="1"/>
              <a:t>)(</a:t>
            </a:r>
            <a:r>
              <a:rPr lang="es-ES" sz="6000" b="1" err="1"/>
              <a:t>a+b</a:t>
            </a:r>
            <a:r>
              <a:rPr lang="es-ES" sz="6000" b="1"/>
              <a:t>’+c)</a:t>
            </a:r>
            <a:endParaRPr lang="es-ES" sz="6000" b="1">
              <a:solidFill>
                <a:srgbClr val="0070C0"/>
              </a:solidFill>
            </a:endParaRPr>
          </a:p>
        </p:txBody>
      </p:sp>
    </p:spTree>
    <p:extLst>
      <p:ext uri="{BB962C8B-B14F-4D97-AF65-F5344CB8AC3E}">
        <p14:creationId xmlns:p14="http://schemas.microsoft.com/office/powerpoint/2010/main" val="2263800151"/>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51F835-FD27-1D48-BFD9-B90C66FEBF2E}"/>
              </a:ext>
            </a:extLst>
          </p:cNvPr>
          <p:cNvSpPr>
            <a:spLocks noGrp="1"/>
          </p:cNvSpPr>
          <p:nvPr>
            <p:ph type="title"/>
          </p:nvPr>
        </p:nvSpPr>
        <p:spPr/>
        <p:txBody>
          <a:bodyPr/>
          <a:lstStyle/>
          <a:p>
            <a:r>
              <a:rPr lang="es-ES"/>
              <a:t>Ejemplo (II) Pasar PS a puertas NOR (</a:t>
            </a:r>
            <a:r>
              <a:rPr lang="es-ES" err="1"/>
              <a:t>algebr</a:t>
            </a:r>
            <a:r>
              <a:rPr lang="es-ES"/>
              <a:t>.)</a:t>
            </a:r>
          </a:p>
        </p:txBody>
      </p:sp>
      <p:sp>
        <p:nvSpPr>
          <p:cNvPr id="4" name="Marcador de contenido 2">
            <a:extLst>
              <a:ext uri="{FF2B5EF4-FFF2-40B4-BE49-F238E27FC236}">
                <a16:creationId xmlns:a16="http://schemas.microsoft.com/office/drawing/2014/main" id="{1BA9C5C8-7F6A-3746-BCA5-3BDDAFD6545A}"/>
              </a:ext>
            </a:extLst>
          </p:cNvPr>
          <p:cNvSpPr txBox="1">
            <a:spLocks/>
          </p:cNvSpPr>
          <p:nvPr/>
        </p:nvSpPr>
        <p:spPr>
          <a:xfrm>
            <a:off x="198784" y="1596060"/>
            <a:ext cx="1170829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000" b="1"/>
              <a:t>f(</a:t>
            </a:r>
            <a:r>
              <a:rPr lang="es-ES" sz="6000" b="1" err="1"/>
              <a:t>a,b,c,d</a:t>
            </a:r>
            <a:r>
              <a:rPr lang="es-ES" sz="6000" b="1"/>
              <a:t>)=(</a:t>
            </a:r>
            <a:r>
              <a:rPr lang="es-ES" sz="6000" b="1" err="1"/>
              <a:t>c’+d</a:t>
            </a:r>
            <a:r>
              <a:rPr lang="es-ES" sz="6000" b="1"/>
              <a:t>)(</a:t>
            </a:r>
            <a:r>
              <a:rPr lang="es-ES" sz="6000" b="1" err="1"/>
              <a:t>a+b</a:t>
            </a:r>
            <a:r>
              <a:rPr lang="es-ES" sz="6000" b="1"/>
              <a:t>’+c)</a:t>
            </a:r>
            <a:endParaRPr lang="es-ES" sz="6000" b="1">
              <a:solidFill>
                <a:srgbClr val="0070C0"/>
              </a:solidFill>
            </a:endParaRPr>
          </a:p>
        </p:txBody>
      </p:sp>
    </p:spTree>
    <p:extLst>
      <p:ext uri="{BB962C8B-B14F-4D97-AF65-F5344CB8AC3E}">
        <p14:creationId xmlns:p14="http://schemas.microsoft.com/office/powerpoint/2010/main" val="415075839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(2.18)</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Temporalización de señales en circuitos </a:t>
            </a:r>
            <a:r>
              <a:rPr lang="es-ES" err="1"/>
              <a:t>combinacionales</a:t>
            </a:r>
            <a:endParaRPr lang="es-ES"/>
          </a:p>
        </p:txBody>
      </p:sp>
    </p:spTree>
    <p:extLst>
      <p:ext uri="{BB962C8B-B14F-4D97-AF65-F5344CB8AC3E}">
        <p14:creationId xmlns:p14="http://schemas.microsoft.com/office/powerpoint/2010/main" val="1842407024"/>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FC9722-E1DE-674A-8097-A5957F94E939}"/>
              </a:ext>
            </a:extLst>
          </p:cNvPr>
          <p:cNvSpPr>
            <a:spLocks noGrp="1"/>
          </p:cNvSpPr>
          <p:nvPr>
            <p:ph type="title"/>
          </p:nvPr>
        </p:nvSpPr>
        <p:spPr>
          <a:xfrm>
            <a:off x="838200" y="365125"/>
            <a:ext cx="4353910" cy="1325563"/>
          </a:xfrm>
        </p:spPr>
        <p:txBody>
          <a:bodyPr/>
          <a:lstStyle/>
          <a:p>
            <a:r>
              <a:rPr lang="es-ES"/>
              <a:t>Retardo de puertas lógicas</a:t>
            </a:r>
          </a:p>
        </p:txBody>
      </p:sp>
      <p:sp>
        <p:nvSpPr>
          <p:cNvPr id="3" name="Marcador de contenido 2">
            <a:extLst>
              <a:ext uri="{FF2B5EF4-FFF2-40B4-BE49-F238E27FC236}">
                <a16:creationId xmlns:a16="http://schemas.microsoft.com/office/drawing/2014/main" id="{03512304-D0B4-304F-B387-83517E66699A}"/>
              </a:ext>
            </a:extLst>
          </p:cNvPr>
          <p:cNvSpPr>
            <a:spLocks noGrp="1"/>
          </p:cNvSpPr>
          <p:nvPr>
            <p:ph idx="1"/>
          </p:nvPr>
        </p:nvSpPr>
        <p:spPr>
          <a:xfrm>
            <a:off x="838200" y="1825625"/>
            <a:ext cx="4999334" cy="4351338"/>
          </a:xfrm>
        </p:spPr>
        <p:txBody>
          <a:bodyPr/>
          <a:lstStyle/>
          <a:p>
            <a:r>
              <a:rPr lang="es-ES"/>
              <a:t>Todas las puertas tienen un retardo (</a:t>
            </a:r>
            <a:r>
              <a:rPr lang="el-GR"/>
              <a:t>δ</a:t>
            </a:r>
            <a:r>
              <a:rPr lang="es-ES"/>
              <a:t>) entre que cambia la entrada y este cambio se ve reflejado en la salida</a:t>
            </a:r>
          </a:p>
        </p:txBody>
      </p:sp>
      <p:graphicFrame>
        <p:nvGraphicFramePr>
          <p:cNvPr id="4" name="Tabla 3">
            <a:extLst>
              <a:ext uri="{FF2B5EF4-FFF2-40B4-BE49-F238E27FC236}">
                <a16:creationId xmlns:a16="http://schemas.microsoft.com/office/drawing/2014/main" id="{1AAE7506-2746-7145-B617-DFB07EDD2FCB}"/>
              </a:ext>
            </a:extLst>
          </p:cNvPr>
          <p:cNvGraphicFramePr>
            <a:graphicFrameLocks noGrp="1"/>
          </p:cNvGraphicFramePr>
          <p:nvPr>
            <p:extLst>
              <p:ext uri="{D42A27DB-BD31-4B8C-83A1-F6EECF244321}">
                <p14:modId xmlns:p14="http://schemas.microsoft.com/office/powerpoint/2010/main" val="2732451234"/>
              </p:ext>
            </p:extLst>
          </p:nvPr>
        </p:nvGraphicFramePr>
        <p:xfrm>
          <a:off x="6659270" y="500177"/>
          <a:ext cx="5105398" cy="3011805"/>
        </p:xfrm>
        <a:graphic>
          <a:graphicData uri="http://schemas.openxmlformats.org/drawingml/2006/table">
            <a:tbl>
              <a:tblPr>
                <a:tableStyleId>{5C22544A-7EE6-4342-B048-85BDC9FD1C3A}</a:tableStyleId>
              </a:tblPr>
              <a:tblGrid>
                <a:gridCol w="332136">
                  <a:extLst>
                    <a:ext uri="{9D8B030D-6E8A-4147-A177-3AD203B41FA5}">
                      <a16:colId xmlns:a16="http://schemas.microsoft.com/office/drawing/2014/main" val="2681723764"/>
                    </a:ext>
                  </a:extLst>
                </a:gridCol>
                <a:gridCol w="164486">
                  <a:extLst>
                    <a:ext uri="{9D8B030D-6E8A-4147-A177-3AD203B41FA5}">
                      <a16:colId xmlns:a16="http://schemas.microsoft.com/office/drawing/2014/main" val="2512272652"/>
                    </a:ext>
                  </a:extLst>
                </a:gridCol>
                <a:gridCol w="240403">
                  <a:extLst>
                    <a:ext uri="{9D8B030D-6E8A-4147-A177-3AD203B41FA5}">
                      <a16:colId xmlns:a16="http://schemas.microsoft.com/office/drawing/2014/main" val="1929136210"/>
                    </a:ext>
                  </a:extLst>
                </a:gridCol>
                <a:gridCol w="240403">
                  <a:extLst>
                    <a:ext uri="{9D8B030D-6E8A-4147-A177-3AD203B41FA5}">
                      <a16:colId xmlns:a16="http://schemas.microsoft.com/office/drawing/2014/main" val="2502430579"/>
                    </a:ext>
                  </a:extLst>
                </a:gridCol>
                <a:gridCol w="825594">
                  <a:extLst>
                    <a:ext uri="{9D8B030D-6E8A-4147-A177-3AD203B41FA5}">
                      <a16:colId xmlns:a16="http://schemas.microsoft.com/office/drawing/2014/main" val="3280823360"/>
                    </a:ext>
                  </a:extLst>
                </a:gridCol>
                <a:gridCol w="825594">
                  <a:extLst>
                    <a:ext uri="{9D8B030D-6E8A-4147-A177-3AD203B41FA5}">
                      <a16:colId xmlns:a16="http://schemas.microsoft.com/office/drawing/2014/main" val="3234701501"/>
                    </a:ext>
                  </a:extLst>
                </a:gridCol>
                <a:gridCol w="403616">
                  <a:extLst>
                    <a:ext uri="{9D8B030D-6E8A-4147-A177-3AD203B41FA5}">
                      <a16:colId xmlns:a16="http://schemas.microsoft.com/office/drawing/2014/main" val="2584426173"/>
                    </a:ext>
                  </a:extLst>
                </a:gridCol>
                <a:gridCol w="1247572">
                  <a:extLst>
                    <a:ext uri="{9D8B030D-6E8A-4147-A177-3AD203B41FA5}">
                      <a16:colId xmlns:a16="http://schemas.microsoft.com/office/drawing/2014/main" val="3188646058"/>
                    </a:ext>
                  </a:extLst>
                </a:gridCol>
                <a:gridCol w="825594">
                  <a:extLst>
                    <a:ext uri="{9D8B030D-6E8A-4147-A177-3AD203B41FA5}">
                      <a16:colId xmlns:a16="http://schemas.microsoft.com/office/drawing/2014/main" val="695089479"/>
                    </a:ext>
                  </a:extLst>
                </a:gridCol>
              </a:tblGrid>
              <a:tr h="1673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B w="57150" cap="flat" cmpd="sng" algn="ctr">
                      <a:solidFill>
                        <a:schemeClr val="tx1"/>
                      </a:solidFill>
                      <a:prstDash val="solid"/>
                      <a:round/>
                      <a:headEnd type="none" w="med" len="med"/>
                      <a:tailEnd type="none" w="med" len="med"/>
                    </a:ln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B w="57150" cap="flat" cmpd="sng" algn="ctr">
                      <a:solidFill>
                        <a:schemeClr val="tx1"/>
                      </a:solidFill>
                      <a:prstDash val="solid"/>
                      <a:round/>
                      <a:headEnd type="none" w="med" len="med"/>
                      <a:tailEnd type="none" w="med" len="med"/>
                    </a:ln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2034510918"/>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r" fontAlgn="b"/>
                      <a:r>
                        <a:rPr lang="es-ES" sz="2400" b="1" u="none" strike="noStrike">
                          <a:effectLst/>
                          <a:latin typeface="+mn-lt"/>
                        </a:rPr>
                        <a:t>1</a:t>
                      </a:r>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T w="57150" cap="flat" cmpd="sng" algn="ctr">
                      <a:solidFill>
                        <a:schemeClr val="tx1"/>
                      </a:solidFill>
                      <a:prstDash val="solid"/>
                      <a:round/>
                      <a:headEnd type="none" w="med" len="med"/>
                      <a:tailEnd type="none" w="med" len="med"/>
                    </a:lnT>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3456205389"/>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gridSpan="2">
                  <a:txBody>
                    <a:bodyPr/>
                    <a:lstStyle/>
                    <a:p>
                      <a:pPr algn="l" fontAlgn="b"/>
                      <a:r>
                        <a:rPr lang="es-ES" sz="2400" b="1" u="none" strike="noStrike">
                          <a:effectLst/>
                          <a:latin typeface="+mn-lt"/>
                        </a:rPr>
                        <a:t>X</a:t>
                      </a:r>
                      <a:endParaRPr lang="es-ES" sz="2400" b="1" i="0" u="none" strike="noStrike">
                        <a:solidFill>
                          <a:srgbClr val="000000"/>
                        </a:solidFill>
                        <a:effectLst/>
                        <a:latin typeface="+mn-lt"/>
                      </a:endParaRPr>
                    </a:p>
                  </a:txBody>
                  <a:tcPr marL="9525" marR="9525" marT="9525" marB="0" anchor="b">
                    <a:noFill/>
                  </a:tcPr>
                </a:tc>
                <a:tc hMerge="1">
                  <a:txBody>
                    <a:bodyPr/>
                    <a:lstStyle/>
                    <a:p>
                      <a:endParaRPr lang="es-ES"/>
                    </a:p>
                  </a:txBody>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R w="57150" cap="flat" cmpd="sng" algn="ctr">
                      <a:solidFill>
                        <a:schemeClr val="tx1"/>
                      </a:solidFill>
                      <a:prstDash val="solid"/>
                      <a:round/>
                      <a:headEnd type="none" w="med" len="med"/>
                      <a:tailEnd type="none" w="med" len="med"/>
                    </a:ln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2729028457"/>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r" fontAlgn="b"/>
                      <a:r>
                        <a:rPr lang="es-ES" sz="2400" b="1" u="none" strike="noStrike">
                          <a:effectLst/>
                          <a:latin typeface="+mn-lt"/>
                        </a:rPr>
                        <a:t>0</a:t>
                      </a:r>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R w="57150" cap="flat" cmpd="sng" algn="ctr">
                      <a:solidFill>
                        <a:schemeClr val="tx1"/>
                      </a:solidFill>
                      <a:prstDash val="solid"/>
                      <a:round/>
                      <a:headEnd type="none" w="med" len="med"/>
                      <a:tailEnd type="none" w="med" len="med"/>
                    </a:ln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lnB w="57150" cap="flat" cmpd="sng" algn="ctr">
                      <a:solidFill>
                        <a:schemeClr val="tx1"/>
                      </a:solidFill>
                      <a:prstDash val="solid"/>
                      <a:round/>
                      <a:headEnd type="none" w="med" len="med"/>
                      <a:tailEnd type="none" w="med" len="med"/>
                    </a:lnB>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B w="57150" cap="flat" cmpd="sng" algn="ctr">
                      <a:solidFill>
                        <a:schemeClr val="tx1"/>
                      </a:solidFill>
                      <a:prstDash val="solid"/>
                      <a:round/>
                      <a:headEnd type="none" w="med" len="med"/>
                      <a:tailEnd type="none" w="med" len="med"/>
                    </a:lnB>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B w="571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6191168"/>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T w="57150" cap="flat" cmpd="sng" algn="ctr">
                      <a:solidFill>
                        <a:schemeClr val="tx1"/>
                      </a:solidFill>
                      <a:prstDash val="solid"/>
                      <a:round/>
                      <a:headEnd type="none" w="med" len="med"/>
                      <a:tailEnd type="none" w="med" len="med"/>
                    </a:lnT>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02400843"/>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r" fontAlgn="b"/>
                      <a:r>
                        <a:rPr lang="es-ES" sz="2400" b="1" u="none" strike="noStrike">
                          <a:effectLst/>
                          <a:latin typeface="+mn-lt"/>
                        </a:rPr>
                        <a:t>1</a:t>
                      </a:r>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R w="57150" cap="flat" cmpd="sng" algn="ctr">
                      <a:solidFill>
                        <a:schemeClr val="tx1"/>
                      </a:solidFill>
                      <a:prstDash val="solid"/>
                      <a:round/>
                      <a:headEnd type="none" w="med" len="med"/>
                      <a:tailEnd type="none" w="med" len="med"/>
                    </a:ln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lnT w="57150" cap="flat" cmpd="sng" algn="ctr">
                      <a:solidFill>
                        <a:schemeClr val="tx1"/>
                      </a:solidFill>
                      <a:prstDash val="solid"/>
                      <a:round/>
                      <a:headEnd type="none" w="med" len="med"/>
                      <a:tailEnd type="none" w="med" len="med"/>
                    </a:lnT>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T w="571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849969489"/>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gridSpan="2">
                  <a:txBody>
                    <a:bodyPr/>
                    <a:lstStyle/>
                    <a:p>
                      <a:pPr algn="l" fontAlgn="b"/>
                      <a:r>
                        <a:rPr lang="es-ES" sz="2400" b="1" u="none" strike="noStrike">
                          <a:effectLst/>
                          <a:latin typeface="+mn-lt"/>
                        </a:rPr>
                        <a:t>Y</a:t>
                      </a:r>
                      <a:endParaRPr lang="es-ES" sz="2400" b="1" i="0" u="none" strike="noStrike">
                        <a:solidFill>
                          <a:srgbClr val="000000"/>
                        </a:solidFill>
                        <a:effectLst/>
                        <a:latin typeface="+mn-lt"/>
                      </a:endParaRPr>
                    </a:p>
                  </a:txBody>
                  <a:tcPr marL="9525" marR="9525" marT="9525" marB="0" anchor="b">
                    <a:noFill/>
                  </a:tcPr>
                </a:tc>
                <a:tc hMerge="1">
                  <a:txBody>
                    <a:bodyPr/>
                    <a:lstStyle/>
                    <a:p>
                      <a:endParaRPr lang="es-ES"/>
                    </a:p>
                  </a:txBody>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R w="57150" cap="flat" cmpd="sng" algn="ctr">
                      <a:solidFill>
                        <a:schemeClr val="tx1"/>
                      </a:solidFill>
                      <a:prstDash val="solid"/>
                      <a:round/>
                      <a:headEnd type="none" w="med" len="med"/>
                      <a:tailEnd type="none" w="med" len="med"/>
                    </a:ln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975513296"/>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r" fontAlgn="b"/>
                      <a:r>
                        <a:rPr lang="es-ES" sz="2400" b="1" u="none" strike="noStrike">
                          <a:effectLst/>
                          <a:latin typeface="+mn-lt"/>
                        </a:rPr>
                        <a:t>0</a:t>
                      </a:r>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B w="57150" cap="flat" cmpd="sng" algn="ctr">
                      <a:solidFill>
                        <a:schemeClr val="tx1"/>
                      </a:solidFill>
                      <a:prstDash val="solid"/>
                      <a:round/>
                      <a:headEnd type="none" w="med" len="med"/>
                      <a:tailEnd type="none" w="med" len="med"/>
                    </a:lnB>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B w="57150" cap="flat" cmpd="sng" algn="ctr">
                      <a:solidFill>
                        <a:schemeClr val="tx1"/>
                      </a:solidFill>
                      <a:prstDash val="solid"/>
                      <a:round/>
                      <a:headEnd type="none" w="med" len="med"/>
                      <a:tailEnd type="none" w="med" len="med"/>
                    </a:lnB>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R w="57150" cap="flat" cmpd="sng" algn="ctr">
                      <a:solidFill>
                        <a:schemeClr val="tx1"/>
                      </a:solidFill>
                      <a:prstDash val="solid"/>
                      <a:round/>
                      <a:headEnd type="none" w="med" len="med"/>
                      <a:tailEnd type="none" w="med" len="med"/>
                    </a:lnR>
                    <a:lnB w="57150" cap="flat" cmpd="sng" algn="ctr">
                      <a:solidFill>
                        <a:schemeClr val="tx1"/>
                      </a:solidFill>
                      <a:prstDash val="solid"/>
                      <a:round/>
                      <a:headEnd type="none" w="med" len="med"/>
                      <a:tailEnd type="none" w="med" len="med"/>
                    </a:lnB>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3521101456"/>
                  </a:ext>
                </a:extLst>
              </a:tr>
              <a:tr h="1673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T w="57150" cap="flat" cmpd="sng" algn="ctr">
                      <a:solidFill>
                        <a:schemeClr val="tx1"/>
                      </a:solidFill>
                      <a:prstDash val="solid"/>
                      <a:round/>
                      <a:headEnd type="none" w="med" len="med"/>
                      <a:tailEnd type="none" w="med" len="med"/>
                    </a:lnT>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T w="57150" cap="flat" cmpd="sng" algn="ctr">
                      <a:solidFill>
                        <a:schemeClr val="tx1"/>
                      </a:solidFill>
                      <a:prstDash val="solid"/>
                      <a:round/>
                      <a:headEnd type="none" w="med" len="med"/>
                      <a:tailEnd type="none" w="med" len="med"/>
                    </a:lnT>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T w="57150" cap="flat" cmpd="sng" algn="ctr">
                      <a:solidFill>
                        <a:schemeClr val="tx1"/>
                      </a:solidFill>
                      <a:prstDash val="solid"/>
                      <a:round/>
                      <a:headEnd type="none" w="med" len="med"/>
                      <a:tailEnd type="none" w="med" len="med"/>
                    </a:lnT>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extLst>
                  <a:ext uri="{0D108BD9-81ED-4DB2-BD59-A6C34878D82A}">
                    <a16:rowId xmlns:a16="http://schemas.microsoft.com/office/drawing/2014/main" val="4109301909"/>
                  </a:ext>
                </a:extLst>
              </a:tr>
            </a:tbl>
          </a:graphicData>
        </a:graphic>
      </p:graphicFrame>
      <p:sp>
        <p:nvSpPr>
          <p:cNvPr id="5" name="Arco 4">
            <a:extLst>
              <a:ext uri="{FF2B5EF4-FFF2-40B4-BE49-F238E27FC236}">
                <a16:creationId xmlns:a16="http://schemas.microsoft.com/office/drawing/2014/main" id="{8D39D822-77DA-AD4B-8A8C-216DA4020E52}"/>
              </a:ext>
            </a:extLst>
          </p:cNvPr>
          <p:cNvSpPr/>
          <p:nvPr/>
        </p:nvSpPr>
        <p:spPr>
          <a:xfrm rot="8142457">
            <a:off x="9542775" y="1445882"/>
            <a:ext cx="971986" cy="2656653"/>
          </a:xfrm>
          <a:prstGeom prst="arc">
            <a:avLst>
              <a:gd name="adj1" fmla="val 625406"/>
              <a:gd name="adj2" fmla="val 5479392"/>
            </a:avLst>
          </a:prstGeom>
          <a:ln w="76200">
            <a:solidFill>
              <a:schemeClr val="tx1"/>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6" name="CuadroTexto 5">
            <a:extLst>
              <a:ext uri="{FF2B5EF4-FFF2-40B4-BE49-F238E27FC236}">
                <a16:creationId xmlns:a16="http://schemas.microsoft.com/office/drawing/2014/main" id="{13C436EE-CA61-5D48-8D34-41E4B17F2A7E}"/>
              </a:ext>
            </a:extLst>
          </p:cNvPr>
          <p:cNvSpPr txBox="1"/>
          <p:nvPr/>
        </p:nvSpPr>
        <p:spPr>
          <a:xfrm>
            <a:off x="8644196" y="2006080"/>
            <a:ext cx="426720" cy="646331"/>
          </a:xfrm>
          <a:prstGeom prst="rect">
            <a:avLst/>
          </a:prstGeom>
          <a:noFill/>
        </p:spPr>
        <p:txBody>
          <a:bodyPr wrap="none" rtlCol="0">
            <a:spAutoFit/>
          </a:bodyPr>
          <a:lstStyle/>
          <a:p>
            <a:r>
              <a:rPr lang="el-GR" sz="3600" b="1"/>
              <a:t>δ</a:t>
            </a:r>
            <a:endParaRPr lang="es-ES" sz="3600" b="1"/>
          </a:p>
        </p:txBody>
      </p:sp>
      <p:pic>
        <p:nvPicPr>
          <p:cNvPr id="9" name="Imagen 8">
            <a:extLst>
              <a:ext uri="{FF2B5EF4-FFF2-40B4-BE49-F238E27FC236}">
                <a16:creationId xmlns:a16="http://schemas.microsoft.com/office/drawing/2014/main" id="{51AC8470-F264-CC44-A457-28A68A25447F}"/>
              </a:ext>
            </a:extLst>
          </p:cNvPr>
          <p:cNvPicPr>
            <a:picLocks noChangeAspect="1"/>
          </p:cNvPicPr>
          <p:nvPr/>
        </p:nvPicPr>
        <p:blipFill>
          <a:blip r:embed="rId2"/>
          <a:stretch>
            <a:fillRect/>
          </a:stretch>
        </p:blipFill>
        <p:spPr>
          <a:xfrm>
            <a:off x="2857969" y="3511982"/>
            <a:ext cx="3400599" cy="1349444"/>
          </a:xfrm>
          <a:prstGeom prst="rect">
            <a:avLst/>
          </a:prstGeom>
        </p:spPr>
      </p:pic>
      <p:sp>
        <p:nvSpPr>
          <p:cNvPr id="10" name="CuadroTexto 9">
            <a:extLst>
              <a:ext uri="{FF2B5EF4-FFF2-40B4-BE49-F238E27FC236}">
                <a16:creationId xmlns:a16="http://schemas.microsoft.com/office/drawing/2014/main" id="{3C6E78DA-6999-9042-A8AC-F51D4FAA6EF6}"/>
              </a:ext>
            </a:extLst>
          </p:cNvPr>
          <p:cNvSpPr txBox="1"/>
          <p:nvPr/>
        </p:nvSpPr>
        <p:spPr>
          <a:xfrm>
            <a:off x="3212479" y="3540373"/>
            <a:ext cx="439544" cy="646331"/>
          </a:xfrm>
          <a:prstGeom prst="rect">
            <a:avLst/>
          </a:prstGeom>
          <a:noFill/>
        </p:spPr>
        <p:txBody>
          <a:bodyPr wrap="square" rtlCol="0">
            <a:spAutoFit/>
          </a:bodyPr>
          <a:lstStyle/>
          <a:p>
            <a:r>
              <a:rPr lang="es-ES" sz="3600" b="1"/>
              <a:t>X</a:t>
            </a:r>
          </a:p>
        </p:txBody>
      </p:sp>
      <p:sp>
        <p:nvSpPr>
          <p:cNvPr id="11" name="CuadroTexto 10">
            <a:extLst>
              <a:ext uri="{FF2B5EF4-FFF2-40B4-BE49-F238E27FC236}">
                <a16:creationId xmlns:a16="http://schemas.microsoft.com/office/drawing/2014/main" id="{C0BEBD7B-10F5-7F4F-8736-96746673B2F1}"/>
              </a:ext>
            </a:extLst>
          </p:cNvPr>
          <p:cNvSpPr txBox="1"/>
          <p:nvPr/>
        </p:nvSpPr>
        <p:spPr>
          <a:xfrm>
            <a:off x="5418289" y="3525435"/>
            <a:ext cx="426720" cy="646331"/>
          </a:xfrm>
          <a:prstGeom prst="rect">
            <a:avLst/>
          </a:prstGeom>
          <a:noFill/>
        </p:spPr>
        <p:txBody>
          <a:bodyPr wrap="square" rtlCol="0">
            <a:spAutoFit/>
          </a:bodyPr>
          <a:lstStyle/>
          <a:p>
            <a:r>
              <a:rPr lang="es-ES" sz="3600" b="1"/>
              <a:t>Y</a:t>
            </a:r>
          </a:p>
        </p:txBody>
      </p:sp>
      <p:graphicFrame>
        <p:nvGraphicFramePr>
          <p:cNvPr id="12" name="Tabla 11">
            <a:extLst>
              <a:ext uri="{FF2B5EF4-FFF2-40B4-BE49-F238E27FC236}">
                <a16:creationId xmlns:a16="http://schemas.microsoft.com/office/drawing/2014/main" id="{23BFAB44-CDF6-3E4C-B261-13BD06634740}"/>
              </a:ext>
            </a:extLst>
          </p:cNvPr>
          <p:cNvGraphicFramePr>
            <a:graphicFrameLocks noGrp="1"/>
          </p:cNvGraphicFramePr>
          <p:nvPr>
            <p:extLst>
              <p:ext uri="{D42A27DB-BD31-4B8C-83A1-F6EECF244321}">
                <p14:modId xmlns:p14="http://schemas.microsoft.com/office/powerpoint/2010/main" val="1384425932"/>
              </p:ext>
            </p:extLst>
          </p:nvPr>
        </p:nvGraphicFramePr>
        <p:xfrm>
          <a:off x="6651649" y="3655750"/>
          <a:ext cx="5105398" cy="3011805"/>
        </p:xfrm>
        <a:graphic>
          <a:graphicData uri="http://schemas.openxmlformats.org/drawingml/2006/table">
            <a:tbl>
              <a:tblPr>
                <a:tableStyleId>{5C22544A-7EE6-4342-B048-85BDC9FD1C3A}</a:tableStyleId>
              </a:tblPr>
              <a:tblGrid>
                <a:gridCol w="332136">
                  <a:extLst>
                    <a:ext uri="{9D8B030D-6E8A-4147-A177-3AD203B41FA5}">
                      <a16:colId xmlns:a16="http://schemas.microsoft.com/office/drawing/2014/main" val="2681723764"/>
                    </a:ext>
                  </a:extLst>
                </a:gridCol>
                <a:gridCol w="164486">
                  <a:extLst>
                    <a:ext uri="{9D8B030D-6E8A-4147-A177-3AD203B41FA5}">
                      <a16:colId xmlns:a16="http://schemas.microsoft.com/office/drawing/2014/main" val="2512272652"/>
                    </a:ext>
                  </a:extLst>
                </a:gridCol>
                <a:gridCol w="240403">
                  <a:extLst>
                    <a:ext uri="{9D8B030D-6E8A-4147-A177-3AD203B41FA5}">
                      <a16:colId xmlns:a16="http://schemas.microsoft.com/office/drawing/2014/main" val="1929136210"/>
                    </a:ext>
                  </a:extLst>
                </a:gridCol>
                <a:gridCol w="240403">
                  <a:extLst>
                    <a:ext uri="{9D8B030D-6E8A-4147-A177-3AD203B41FA5}">
                      <a16:colId xmlns:a16="http://schemas.microsoft.com/office/drawing/2014/main" val="2502430579"/>
                    </a:ext>
                  </a:extLst>
                </a:gridCol>
                <a:gridCol w="825594">
                  <a:extLst>
                    <a:ext uri="{9D8B030D-6E8A-4147-A177-3AD203B41FA5}">
                      <a16:colId xmlns:a16="http://schemas.microsoft.com/office/drawing/2014/main" val="3280823360"/>
                    </a:ext>
                  </a:extLst>
                </a:gridCol>
                <a:gridCol w="825594">
                  <a:extLst>
                    <a:ext uri="{9D8B030D-6E8A-4147-A177-3AD203B41FA5}">
                      <a16:colId xmlns:a16="http://schemas.microsoft.com/office/drawing/2014/main" val="3234701501"/>
                    </a:ext>
                  </a:extLst>
                </a:gridCol>
                <a:gridCol w="1009363">
                  <a:extLst>
                    <a:ext uri="{9D8B030D-6E8A-4147-A177-3AD203B41FA5}">
                      <a16:colId xmlns:a16="http://schemas.microsoft.com/office/drawing/2014/main" val="2584426173"/>
                    </a:ext>
                  </a:extLst>
                </a:gridCol>
                <a:gridCol w="641825">
                  <a:extLst>
                    <a:ext uri="{9D8B030D-6E8A-4147-A177-3AD203B41FA5}">
                      <a16:colId xmlns:a16="http://schemas.microsoft.com/office/drawing/2014/main" val="3188646058"/>
                    </a:ext>
                  </a:extLst>
                </a:gridCol>
                <a:gridCol w="825594">
                  <a:extLst>
                    <a:ext uri="{9D8B030D-6E8A-4147-A177-3AD203B41FA5}">
                      <a16:colId xmlns:a16="http://schemas.microsoft.com/office/drawing/2014/main" val="695089479"/>
                    </a:ext>
                  </a:extLst>
                </a:gridCol>
              </a:tblGrid>
              <a:tr h="1673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R w="12700" cmpd="sng">
                      <a:noFill/>
                    </a:ln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4510918"/>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r" fontAlgn="b"/>
                      <a:r>
                        <a:rPr lang="es-ES" sz="2400" b="1" u="none" strike="noStrike">
                          <a:effectLst/>
                          <a:latin typeface="+mn-lt"/>
                        </a:rPr>
                        <a:t>1</a:t>
                      </a:r>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lnR w="12700" cmpd="sng">
                      <a:noFill/>
                    </a:ln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57150" cap="flat" cmpd="sng" algn="ctr">
                      <a:solidFill>
                        <a:schemeClr val="tx1"/>
                      </a:solid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lnR w="12700" cmpd="sng">
                      <a:noFill/>
                    </a:lnR>
                    <a:lnT w="571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56205389"/>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gridSpan="2">
                  <a:txBody>
                    <a:bodyPr/>
                    <a:lstStyle/>
                    <a:p>
                      <a:pPr algn="l" fontAlgn="b"/>
                      <a:r>
                        <a:rPr lang="es-ES" sz="2400" b="1" u="none" strike="noStrike">
                          <a:effectLst/>
                          <a:latin typeface="+mn-lt"/>
                        </a:rPr>
                        <a:t>X</a:t>
                      </a:r>
                      <a:endParaRPr lang="es-ES" sz="2400" b="1" i="0" u="none" strike="noStrike">
                        <a:solidFill>
                          <a:srgbClr val="000000"/>
                        </a:solidFill>
                        <a:effectLst/>
                        <a:latin typeface="+mn-lt"/>
                      </a:endParaRPr>
                    </a:p>
                  </a:txBody>
                  <a:tcPr marL="9525" marR="9525" marT="9525" marB="0" anchor="b">
                    <a:noFill/>
                  </a:tcPr>
                </a:tc>
                <a:tc hMerge="1">
                  <a:txBody>
                    <a:bodyPr/>
                    <a:lstStyle/>
                    <a:p>
                      <a:endParaRPr lang="es-ES"/>
                    </a:p>
                  </a:txBody>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lnR w="12700" cmpd="sng">
                      <a:noFill/>
                    </a:ln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571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29028457"/>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r" fontAlgn="b"/>
                      <a:r>
                        <a:rPr lang="es-ES" sz="2400" b="1" u="none" strike="noStrike">
                          <a:effectLst/>
                          <a:latin typeface="+mn-lt"/>
                        </a:rPr>
                        <a:t>0</a:t>
                      </a:r>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lnR w="12700" cmpd="sng">
                      <a:noFill/>
                    </a:ln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57150" cap="flat" cmpd="sng" algn="ctr">
                      <a:solidFill>
                        <a:schemeClr val="tx1"/>
                      </a:solidFill>
                      <a:prstDash val="solid"/>
                      <a:round/>
                      <a:headEnd type="none" w="med" len="med"/>
                      <a:tailEnd type="none" w="med" len="med"/>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lnR w="12700" cmpd="sng">
                      <a:noFill/>
                    </a:lnR>
                    <a:lnT w="12700" cmpd="sng">
                      <a:noFill/>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36191168"/>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lnR w="12700" cmpd="sng">
                      <a:noFill/>
                    </a:ln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no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02400843"/>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r" fontAlgn="b"/>
                      <a:r>
                        <a:rPr lang="es-ES" sz="2400" b="1" u="none" strike="noStrike">
                          <a:effectLst/>
                          <a:latin typeface="+mn-lt"/>
                        </a:rPr>
                        <a:t>1</a:t>
                      </a:r>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lnR w="12700" cmpd="sng">
                      <a:noFill/>
                    </a:ln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49969489"/>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gridSpan="2">
                  <a:txBody>
                    <a:bodyPr/>
                    <a:lstStyle/>
                    <a:p>
                      <a:pPr algn="l" fontAlgn="b"/>
                      <a:r>
                        <a:rPr lang="es-ES" sz="2400" b="1" u="none" strike="noStrike">
                          <a:effectLst/>
                          <a:latin typeface="+mn-lt"/>
                        </a:rPr>
                        <a:t>Y</a:t>
                      </a:r>
                      <a:endParaRPr lang="es-ES" sz="2400" b="1" i="0" u="none" strike="noStrike">
                        <a:solidFill>
                          <a:srgbClr val="000000"/>
                        </a:solidFill>
                        <a:effectLst/>
                        <a:latin typeface="+mn-lt"/>
                      </a:endParaRPr>
                    </a:p>
                  </a:txBody>
                  <a:tcPr marL="9525" marR="9525" marT="9525" marB="0" anchor="b">
                    <a:noFill/>
                  </a:tcPr>
                </a:tc>
                <a:tc hMerge="1">
                  <a:txBody>
                    <a:bodyPr/>
                    <a:lstStyle/>
                    <a:p>
                      <a:endParaRPr lang="es-ES"/>
                    </a:p>
                  </a:txBody>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lnR w="12700" cmpd="sng">
                      <a:noFill/>
                    </a:ln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571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75513296"/>
                  </a:ext>
                </a:extLst>
              </a:tr>
              <a:tr h="3090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2400" b="1" i="0" u="none" strike="noStrike">
                        <a:solidFill>
                          <a:srgbClr val="000000"/>
                        </a:solidFill>
                        <a:effectLst/>
                        <a:latin typeface="+mn-lt"/>
                      </a:endParaRPr>
                    </a:p>
                  </a:txBody>
                  <a:tcPr marL="9525" marR="9525" marT="9525" marB="0" anchor="b">
                    <a:noFill/>
                  </a:tcPr>
                </a:tc>
                <a:tc>
                  <a:txBody>
                    <a:bodyPr/>
                    <a:lstStyle/>
                    <a:p>
                      <a:pPr algn="r" fontAlgn="b"/>
                      <a:r>
                        <a:rPr lang="es-ES" sz="2400" b="1" u="none" strike="noStrike">
                          <a:effectLst/>
                          <a:latin typeface="+mn-lt"/>
                        </a:rPr>
                        <a:t>0</a:t>
                      </a:r>
                      <a:endParaRPr lang="es-ES" sz="2400" b="1" i="0" u="none" strike="noStrike">
                        <a:solidFill>
                          <a:srgbClr val="000000"/>
                        </a:solidFill>
                        <a:effectLst/>
                        <a:latin typeface="+mn-lt"/>
                      </a:endParaRPr>
                    </a:p>
                  </a:txBody>
                  <a:tcPr marL="9525" marR="9525" marT="9525" marB="0" anchor="b">
                    <a:noFill/>
                  </a:tcPr>
                </a:tc>
                <a:tc>
                  <a:txBody>
                    <a:bodyPr/>
                    <a:lstStyle/>
                    <a:p>
                      <a:pPr algn="l" fontAlgn="b"/>
                      <a:endParaRPr lang="es-ES" sz="2000" b="1" i="0" u="none" strike="noStrike">
                        <a:solidFill>
                          <a:srgbClr val="000000"/>
                        </a:solidFill>
                        <a:effectLst/>
                        <a:latin typeface="Calibri" panose="020F0502020204030204" pitchFamily="34" charset="0"/>
                      </a:endParaRPr>
                    </a:p>
                  </a:txBody>
                  <a:tcPr marL="9525" marR="9525" marT="9525" marB="0" anchor="b">
                    <a:lnR w="12700" cmpd="sng">
                      <a:noFill/>
                    </a:ln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57150" cap="flat" cmpd="sng" algn="ctr">
                      <a:solidFill>
                        <a:schemeClr val="tx1"/>
                      </a:solidFill>
                      <a:prstDash val="solid"/>
                      <a:round/>
                      <a:headEnd type="none" w="med" len="med"/>
                      <a:tailEnd type="none" w="med" len="med"/>
                    </a:lnR>
                    <a:lnT w="12700" cmpd="sng">
                      <a:noFill/>
                    </a:lnT>
                    <a:lnB w="571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s-ES" sz="1200" u="none" strike="noStrike">
                          <a:effectLst/>
                        </a:rPr>
                        <a:t> </a:t>
                      </a:r>
                      <a:endParaRPr lang="es-ES" sz="1200" b="0" i="0" u="none" strike="noStrike">
                        <a:solidFill>
                          <a:srgbClr val="000000"/>
                        </a:solidFill>
                        <a:effectLst/>
                        <a:latin typeface="Calibri" panose="020F0502020204030204" pitchFamily="34" charset="0"/>
                      </a:endParaRPr>
                    </a:p>
                  </a:txBody>
                  <a:tcPr marL="9525" marR="9525" marT="9525" marB="0" anchor="b">
                    <a:lnL w="57150" cap="flat" cmpd="sng" algn="ctr">
                      <a:solidFill>
                        <a:schemeClr val="tx1"/>
                      </a:solidFill>
                      <a:prstDash val="solid"/>
                      <a:round/>
                      <a:headEnd type="none" w="med" len="med"/>
                      <a:tailEnd type="none" w="med" len="med"/>
                    </a:lnL>
                    <a:lnR w="12700" cmpd="sng">
                      <a:noFill/>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21101456"/>
                  </a:ext>
                </a:extLst>
              </a:tr>
              <a:tr h="167320">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R w="12700" cmpd="sng">
                      <a:noFill/>
                    </a:ln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fontAlgn="b"/>
                      <a:endParaRPr lang="es-ES" sz="1200" b="0" i="0" u="none" strike="noStrike">
                        <a:solidFill>
                          <a:srgbClr val="000000"/>
                        </a:solidFill>
                        <a:effectLst/>
                        <a:latin typeface="Calibri" panose="020F0502020204030204" pitchFamily="34" charset="0"/>
                      </a:endParaRPr>
                    </a:p>
                  </a:txBody>
                  <a:tcPr marL="9525" marR="9525" marT="9525" marB="0" anchor="b">
                    <a:lnL w="12700" cmpd="sng">
                      <a:noFill/>
                    </a:lnL>
                    <a:lnR w="12700" cmpd="sng">
                      <a:noFill/>
                    </a:lnR>
                    <a:lnT w="571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09301909"/>
                  </a:ext>
                </a:extLst>
              </a:tr>
            </a:tbl>
          </a:graphicData>
        </a:graphic>
      </p:graphicFrame>
      <p:sp>
        <p:nvSpPr>
          <p:cNvPr id="13" name="Arco 12">
            <a:extLst>
              <a:ext uri="{FF2B5EF4-FFF2-40B4-BE49-F238E27FC236}">
                <a16:creationId xmlns:a16="http://schemas.microsoft.com/office/drawing/2014/main" id="{EA36B21F-E436-6548-A0C9-43B89DB1A2F3}"/>
              </a:ext>
            </a:extLst>
          </p:cNvPr>
          <p:cNvSpPr/>
          <p:nvPr/>
        </p:nvSpPr>
        <p:spPr>
          <a:xfrm rot="7727800">
            <a:off x="10027048" y="3806903"/>
            <a:ext cx="971986" cy="4014352"/>
          </a:xfrm>
          <a:prstGeom prst="arc">
            <a:avLst>
              <a:gd name="adj1" fmla="val 625406"/>
              <a:gd name="adj2" fmla="val 5697080"/>
            </a:avLst>
          </a:prstGeom>
          <a:ln w="76200">
            <a:solidFill>
              <a:schemeClr val="tx1"/>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4" name="CuadroTexto 13">
            <a:extLst>
              <a:ext uri="{FF2B5EF4-FFF2-40B4-BE49-F238E27FC236}">
                <a16:creationId xmlns:a16="http://schemas.microsoft.com/office/drawing/2014/main" id="{1420F1D3-D7CD-7345-B132-B21A98BEEA7C}"/>
              </a:ext>
            </a:extLst>
          </p:cNvPr>
          <p:cNvSpPr txBox="1"/>
          <p:nvPr/>
        </p:nvSpPr>
        <p:spPr>
          <a:xfrm>
            <a:off x="8990988" y="5711492"/>
            <a:ext cx="537327" cy="646331"/>
          </a:xfrm>
          <a:prstGeom prst="rect">
            <a:avLst/>
          </a:prstGeom>
          <a:noFill/>
        </p:spPr>
        <p:txBody>
          <a:bodyPr wrap="none" rtlCol="0">
            <a:spAutoFit/>
          </a:bodyPr>
          <a:lstStyle/>
          <a:p>
            <a:r>
              <a:rPr lang="el-GR" sz="3600" b="1"/>
              <a:t>δ</a:t>
            </a:r>
            <a:r>
              <a:rPr lang="es-ES" sz="3600" b="1"/>
              <a:t>'</a:t>
            </a:r>
          </a:p>
        </p:txBody>
      </p:sp>
    </p:spTree>
    <p:extLst>
      <p:ext uri="{BB962C8B-B14F-4D97-AF65-F5344CB8AC3E}">
        <p14:creationId xmlns:p14="http://schemas.microsoft.com/office/powerpoint/2010/main" val="63222537"/>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F1EEDE-AF1C-804A-BA61-F6301FA1B0D2}"/>
              </a:ext>
            </a:extLst>
          </p:cNvPr>
          <p:cNvSpPr>
            <a:spLocks noGrp="1"/>
          </p:cNvSpPr>
          <p:nvPr>
            <p:ph type="title"/>
          </p:nvPr>
        </p:nvSpPr>
        <p:spPr/>
        <p:txBody>
          <a:bodyPr/>
          <a:lstStyle/>
          <a:p>
            <a:r>
              <a:rPr lang="es-ES"/>
              <a:t>Retardo de circuitos</a:t>
            </a:r>
          </a:p>
        </p:txBody>
      </p:sp>
      <p:sp>
        <p:nvSpPr>
          <p:cNvPr id="3" name="Marcador de contenido 2">
            <a:extLst>
              <a:ext uri="{FF2B5EF4-FFF2-40B4-BE49-F238E27FC236}">
                <a16:creationId xmlns:a16="http://schemas.microsoft.com/office/drawing/2014/main" id="{9EDA5518-4970-FB44-9D95-907909F63571}"/>
              </a:ext>
            </a:extLst>
          </p:cNvPr>
          <p:cNvSpPr>
            <a:spLocks noGrp="1"/>
          </p:cNvSpPr>
          <p:nvPr>
            <p:ph idx="1"/>
          </p:nvPr>
        </p:nvSpPr>
        <p:spPr/>
        <p:txBody>
          <a:bodyPr/>
          <a:lstStyle/>
          <a:p>
            <a:r>
              <a:rPr lang="es-ES"/>
              <a:t>Retardo de propagación (</a:t>
            </a:r>
            <a:r>
              <a:rPr lang="es-ES" i="1" err="1"/>
              <a:t>propagation</a:t>
            </a:r>
            <a:r>
              <a:rPr lang="es-ES" i="1"/>
              <a:t> </a:t>
            </a:r>
            <a:r>
              <a:rPr lang="es-ES" i="1" err="1"/>
              <a:t>delay</a:t>
            </a:r>
            <a:r>
              <a:rPr lang="es-ES" i="1"/>
              <a:t>, </a:t>
            </a:r>
            <a:r>
              <a:rPr lang="es-ES" b="1" i="1" err="1"/>
              <a:t>t</a:t>
            </a:r>
            <a:r>
              <a:rPr lang="es-ES" b="1" i="1" baseline="-25000" err="1"/>
              <a:t>pd</a:t>
            </a:r>
            <a:r>
              <a:rPr lang="es-ES"/>
              <a:t>), es el máximo retardo posible entre las entradas y las salidas.</a:t>
            </a:r>
          </a:p>
          <a:p>
            <a:endParaRPr lang="es-ES"/>
          </a:p>
          <a:p>
            <a:r>
              <a:rPr lang="es-ES"/>
              <a:t>Retardo de contaminación (</a:t>
            </a:r>
            <a:r>
              <a:rPr lang="es-ES" i="1" err="1"/>
              <a:t>contamination</a:t>
            </a:r>
            <a:r>
              <a:rPr lang="es-ES" i="1"/>
              <a:t> </a:t>
            </a:r>
            <a:r>
              <a:rPr lang="es-ES" i="1" err="1"/>
              <a:t>delay</a:t>
            </a:r>
            <a:r>
              <a:rPr lang="es-ES" i="1"/>
              <a:t>, </a:t>
            </a:r>
            <a:r>
              <a:rPr lang="es-ES" b="1" i="1" err="1"/>
              <a:t>t</a:t>
            </a:r>
            <a:r>
              <a:rPr lang="es-ES" b="1" i="1" baseline="-25000" err="1"/>
              <a:t>cd</a:t>
            </a:r>
            <a:r>
              <a:rPr lang="es-ES"/>
              <a:t>), es el mínimo retardo posible entre las entradas y las salidas.</a:t>
            </a:r>
          </a:p>
        </p:txBody>
      </p:sp>
    </p:spTree>
    <p:extLst>
      <p:ext uri="{BB962C8B-B14F-4D97-AF65-F5344CB8AC3E}">
        <p14:creationId xmlns:p14="http://schemas.microsoft.com/office/powerpoint/2010/main" val="4240976248"/>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F1EEDE-AF1C-804A-BA61-F6301FA1B0D2}"/>
              </a:ext>
            </a:extLst>
          </p:cNvPr>
          <p:cNvSpPr>
            <a:spLocks noGrp="1"/>
          </p:cNvSpPr>
          <p:nvPr>
            <p:ph type="title"/>
          </p:nvPr>
        </p:nvSpPr>
        <p:spPr/>
        <p:txBody>
          <a:bodyPr/>
          <a:lstStyle/>
          <a:p>
            <a:r>
              <a:rPr lang="es-ES"/>
              <a:t>Retardo de circuitos</a:t>
            </a:r>
          </a:p>
        </p:txBody>
      </p:sp>
      <p:sp>
        <p:nvSpPr>
          <p:cNvPr id="3" name="Marcador de contenido 2">
            <a:extLst>
              <a:ext uri="{FF2B5EF4-FFF2-40B4-BE49-F238E27FC236}">
                <a16:creationId xmlns:a16="http://schemas.microsoft.com/office/drawing/2014/main" id="{9EDA5518-4970-FB44-9D95-907909F63571}"/>
              </a:ext>
            </a:extLst>
          </p:cNvPr>
          <p:cNvSpPr>
            <a:spLocks noGrp="1"/>
          </p:cNvSpPr>
          <p:nvPr>
            <p:ph idx="1"/>
          </p:nvPr>
        </p:nvSpPr>
        <p:spPr/>
        <p:txBody>
          <a:bodyPr/>
          <a:lstStyle/>
          <a:p>
            <a:r>
              <a:rPr lang="es-ES"/>
              <a:t>Los retardos de las distintas puertas lógicas de un circuito se van acumulando entre su entradas y sus salidas</a:t>
            </a:r>
          </a:p>
          <a:p>
            <a:endParaRPr lang="es-ES"/>
          </a:p>
          <a:p>
            <a:r>
              <a:rPr lang="es-ES"/>
              <a:t>Los retardos no tienen porque ser siempre los mismos</a:t>
            </a:r>
          </a:p>
          <a:p>
            <a:pPr lvl="1"/>
            <a:r>
              <a:rPr lang="es-ES"/>
              <a:t>Puertas con retardos distintos</a:t>
            </a:r>
          </a:p>
          <a:p>
            <a:pPr lvl="1"/>
            <a:r>
              <a:rPr lang="es-ES"/>
              <a:t>Caminos con distinto número de puertas</a:t>
            </a:r>
          </a:p>
          <a:p>
            <a:pPr lvl="1"/>
            <a:r>
              <a:rPr lang="es-ES"/>
              <a:t>Retardos distintos para el flanco ascendente y descendente</a:t>
            </a:r>
          </a:p>
        </p:txBody>
      </p:sp>
    </p:spTree>
    <p:extLst>
      <p:ext uri="{BB962C8B-B14F-4D97-AF65-F5344CB8AC3E}">
        <p14:creationId xmlns:p14="http://schemas.microsoft.com/office/powerpoint/2010/main" val="2318146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B995B3-409C-B348-A24F-EF8874ED1D1F}"/>
              </a:ext>
            </a:extLst>
          </p:cNvPr>
          <p:cNvSpPr>
            <a:spLocks noGrp="1"/>
          </p:cNvSpPr>
          <p:nvPr>
            <p:ph type="title"/>
          </p:nvPr>
        </p:nvSpPr>
        <p:spPr/>
        <p:txBody>
          <a:bodyPr/>
          <a:lstStyle/>
          <a:p>
            <a:r>
              <a:rPr lang="es-ES"/>
              <a:t>Forma canónica</a:t>
            </a:r>
          </a:p>
        </p:txBody>
      </p:sp>
      <p:sp>
        <p:nvSpPr>
          <p:cNvPr id="3" name="Marcador de contenido 2">
            <a:extLst>
              <a:ext uri="{FF2B5EF4-FFF2-40B4-BE49-F238E27FC236}">
                <a16:creationId xmlns:a16="http://schemas.microsoft.com/office/drawing/2014/main" id="{EFBC2801-62AA-DB40-8FDE-ED5A72A9C8DE}"/>
              </a:ext>
            </a:extLst>
          </p:cNvPr>
          <p:cNvSpPr>
            <a:spLocks noGrp="1"/>
          </p:cNvSpPr>
          <p:nvPr>
            <p:ph idx="1"/>
          </p:nvPr>
        </p:nvSpPr>
        <p:spPr/>
        <p:txBody>
          <a:bodyPr/>
          <a:lstStyle/>
          <a:p>
            <a:r>
              <a:rPr lang="es-ES"/>
              <a:t>Forma canónica en suma de productos</a:t>
            </a:r>
          </a:p>
          <a:p>
            <a:r>
              <a:rPr lang="es-ES"/>
              <a:t>Forma en suma de </a:t>
            </a:r>
            <a:r>
              <a:rPr lang="es-ES" err="1"/>
              <a:t>minterms</a:t>
            </a:r>
            <a:endParaRPr lang="es-ES"/>
          </a:p>
          <a:p>
            <a:r>
              <a:rPr lang="es-ES"/>
              <a:t>Forma en suma de productos</a:t>
            </a:r>
          </a:p>
          <a:p>
            <a:endParaRPr lang="es-ES"/>
          </a:p>
          <a:p>
            <a:r>
              <a:rPr lang="es-ES"/>
              <a:t>Forma canónica en producto de sumas</a:t>
            </a:r>
          </a:p>
          <a:p>
            <a:r>
              <a:rPr lang="es-ES"/>
              <a:t>Forma en producto de </a:t>
            </a:r>
            <a:r>
              <a:rPr lang="es-ES" err="1"/>
              <a:t>maxterms</a:t>
            </a:r>
            <a:endParaRPr lang="es-ES"/>
          </a:p>
          <a:p>
            <a:r>
              <a:rPr lang="es-ES"/>
              <a:t>Forma en producto de sumas</a:t>
            </a:r>
          </a:p>
        </p:txBody>
      </p:sp>
    </p:spTree>
    <p:extLst>
      <p:ext uri="{BB962C8B-B14F-4D97-AF65-F5344CB8AC3E}">
        <p14:creationId xmlns:p14="http://schemas.microsoft.com/office/powerpoint/2010/main" val="963403561"/>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0D9B8E-E6D1-D543-917D-D5CB32EF70E9}"/>
              </a:ext>
            </a:extLst>
          </p:cNvPr>
          <p:cNvSpPr>
            <a:spLocks noGrp="1"/>
          </p:cNvSpPr>
          <p:nvPr>
            <p:ph type="title"/>
          </p:nvPr>
        </p:nvSpPr>
        <p:spPr/>
        <p:txBody>
          <a:bodyPr/>
          <a:lstStyle/>
          <a:p>
            <a:r>
              <a:rPr lang="es-ES"/>
              <a:t>Cálculo de retardos de un circuito </a:t>
            </a:r>
            <a:r>
              <a:rPr lang="es-ES" err="1"/>
              <a:t>combinacional</a:t>
            </a:r>
            <a:endParaRPr lang="es-ES"/>
          </a:p>
        </p:txBody>
      </p:sp>
      <p:sp>
        <p:nvSpPr>
          <p:cNvPr id="3" name="Marcador de contenido 2">
            <a:extLst>
              <a:ext uri="{FF2B5EF4-FFF2-40B4-BE49-F238E27FC236}">
                <a16:creationId xmlns:a16="http://schemas.microsoft.com/office/drawing/2014/main" id="{E430C2F1-7A9D-C14F-A5D0-E28A3CD2DA6B}"/>
              </a:ext>
            </a:extLst>
          </p:cNvPr>
          <p:cNvSpPr>
            <a:spLocks noGrp="1"/>
          </p:cNvSpPr>
          <p:nvPr>
            <p:ph idx="1"/>
          </p:nvPr>
        </p:nvSpPr>
        <p:spPr/>
        <p:txBody>
          <a:bodyPr/>
          <a:lstStyle/>
          <a:p>
            <a:r>
              <a:rPr lang="es-ES"/>
              <a:t>Detectar el camino más largo (en términos de retardos de puertas)</a:t>
            </a:r>
          </a:p>
          <a:p>
            <a:endParaRPr lang="es-ES"/>
          </a:p>
          <a:p>
            <a:r>
              <a:rPr lang="es-ES"/>
              <a:t>Detectar el camino más corto (en términos de retardos de puertas)</a:t>
            </a:r>
          </a:p>
          <a:p>
            <a:endParaRPr lang="es-ES"/>
          </a:p>
          <a:p>
            <a:r>
              <a:rPr lang="es-ES"/>
              <a:t>Es necesario analizar cada una de las entradas en dos escenarios, considerando</a:t>
            </a:r>
          </a:p>
          <a:p>
            <a:pPr lvl="1"/>
            <a:r>
              <a:rPr lang="es-ES"/>
              <a:t>El retardo de propagación de cada puerta</a:t>
            </a:r>
          </a:p>
          <a:p>
            <a:pPr lvl="1"/>
            <a:r>
              <a:rPr lang="es-ES"/>
              <a:t>El retardo de contaminación de cada puerta</a:t>
            </a:r>
          </a:p>
        </p:txBody>
      </p:sp>
    </p:spTree>
    <p:extLst>
      <p:ext uri="{BB962C8B-B14F-4D97-AF65-F5344CB8AC3E}">
        <p14:creationId xmlns:p14="http://schemas.microsoft.com/office/powerpoint/2010/main" val="6388940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43B5AC-8C42-CE4B-B1CD-18E30894AEFD}"/>
              </a:ext>
            </a:extLst>
          </p:cNvPr>
          <p:cNvSpPr>
            <a:spLocks noGrp="1"/>
          </p:cNvSpPr>
          <p:nvPr>
            <p:ph type="title"/>
          </p:nvPr>
        </p:nvSpPr>
        <p:spPr/>
        <p:txBody>
          <a:bodyPr/>
          <a:lstStyle/>
          <a:p>
            <a:r>
              <a:rPr lang="es-ES"/>
              <a:t>Ejemplo (I)</a:t>
            </a:r>
            <a:br>
              <a:rPr lang="es-ES"/>
            </a:br>
            <a:r>
              <a:rPr lang="es-ES" i="1" err="1"/>
              <a:t>propagation</a:t>
            </a:r>
            <a:r>
              <a:rPr lang="es-ES" i="1"/>
              <a:t> </a:t>
            </a:r>
            <a:r>
              <a:rPr lang="es-ES" i="1" err="1"/>
              <a:t>delay</a:t>
            </a:r>
            <a:r>
              <a:rPr lang="es-ES" i="1"/>
              <a:t>, </a:t>
            </a:r>
            <a:r>
              <a:rPr lang="es-ES" b="1" i="1" err="1"/>
              <a:t>t</a:t>
            </a:r>
            <a:r>
              <a:rPr lang="es-ES" b="1" i="1" baseline="-25000" err="1"/>
              <a:t>pd</a:t>
            </a:r>
            <a:endParaRPr lang="es-ES"/>
          </a:p>
        </p:txBody>
      </p:sp>
      <p:pic>
        <p:nvPicPr>
          <p:cNvPr id="5" name="Imagen 4">
            <a:extLst>
              <a:ext uri="{FF2B5EF4-FFF2-40B4-BE49-F238E27FC236}">
                <a16:creationId xmlns:a16="http://schemas.microsoft.com/office/drawing/2014/main" id="{4350948A-AA90-B942-AF7D-DCB6D3890BAB}"/>
              </a:ext>
            </a:extLst>
          </p:cNvPr>
          <p:cNvPicPr>
            <a:picLocks noChangeAspect="1"/>
          </p:cNvPicPr>
          <p:nvPr/>
        </p:nvPicPr>
        <p:blipFill>
          <a:blip r:embed="rId2"/>
          <a:stretch>
            <a:fillRect/>
          </a:stretch>
        </p:blipFill>
        <p:spPr>
          <a:xfrm>
            <a:off x="24822" y="2098962"/>
            <a:ext cx="8916803" cy="3595255"/>
          </a:xfrm>
          <a:prstGeom prst="rect">
            <a:avLst/>
          </a:prstGeom>
        </p:spPr>
      </p:pic>
      <p:graphicFrame>
        <p:nvGraphicFramePr>
          <p:cNvPr id="4" name="Tabla 3">
            <a:extLst>
              <a:ext uri="{FF2B5EF4-FFF2-40B4-BE49-F238E27FC236}">
                <a16:creationId xmlns:a16="http://schemas.microsoft.com/office/drawing/2014/main" id="{3D218205-B5B4-274C-AD23-65C8640E164A}"/>
              </a:ext>
            </a:extLst>
          </p:cNvPr>
          <p:cNvGraphicFramePr>
            <a:graphicFrameLocks noGrp="1"/>
          </p:cNvGraphicFramePr>
          <p:nvPr>
            <p:extLst>
              <p:ext uri="{D42A27DB-BD31-4B8C-83A1-F6EECF244321}">
                <p14:modId xmlns:p14="http://schemas.microsoft.com/office/powerpoint/2010/main" val="3413013317"/>
              </p:ext>
            </p:extLst>
          </p:nvPr>
        </p:nvGraphicFramePr>
        <p:xfrm>
          <a:off x="7148946" y="365125"/>
          <a:ext cx="4732824" cy="1463040"/>
        </p:xfrm>
        <a:graphic>
          <a:graphicData uri="http://schemas.openxmlformats.org/drawingml/2006/table">
            <a:tbl>
              <a:tblPr firstRow="1" firstCol="1" bandRow="1">
                <a:tableStyleId>{5C22544A-7EE6-4342-B048-85BDC9FD1C3A}</a:tableStyleId>
              </a:tblPr>
              <a:tblGrid>
                <a:gridCol w="1438050">
                  <a:extLst>
                    <a:ext uri="{9D8B030D-6E8A-4147-A177-3AD203B41FA5}">
                      <a16:colId xmlns:a16="http://schemas.microsoft.com/office/drawing/2014/main" val="374382459"/>
                    </a:ext>
                  </a:extLst>
                </a:gridCol>
                <a:gridCol w="1565473">
                  <a:extLst>
                    <a:ext uri="{9D8B030D-6E8A-4147-A177-3AD203B41FA5}">
                      <a16:colId xmlns:a16="http://schemas.microsoft.com/office/drawing/2014/main" val="2844256284"/>
                    </a:ext>
                  </a:extLst>
                </a:gridCol>
                <a:gridCol w="1729301">
                  <a:extLst>
                    <a:ext uri="{9D8B030D-6E8A-4147-A177-3AD203B41FA5}">
                      <a16:colId xmlns:a16="http://schemas.microsoft.com/office/drawing/2014/main" val="2931614542"/>
                    </a:ext>
                  </a:extLst>
                </a:gridCol>
              </a:tblGrid>
              <a:tr h="0">
                <a:tc>
                  <a:txBody>
                    <a:bodyPr/>
                    <a:lstStyle/>
                    <a:p>
                      <a:pPr algn="just"/>
                      <a:r>
                        <a:rPr lang="ca-ES" sz="3200">
                          <a:effectLst/>
                        </a:rPr>
                        <a:t>Puerta</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t</a:t>
                      </a:r>
                      <a:r>
                        <a:rPr lang="ca-ES" sz="3200" baseline="-25000">
                          <a:effectLst/>
                        </a:rPr>
                        <a:t>pd</a:t>
                      </a:r>
                      <a:r>
                        <a:rPr lang="ca-ES" sz="3200">
                          <a:effectLst/>
                        </a:rPr>
                        <a:t> (ps)</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t</a:t>
                      </a:r>
                      <a:r>
                        <a:rPr lang="ca-ES" sz="3200" baseline="-25000">
                          <a:effectLst/>
                        </a:rPr>
                        <a:t>cd</a:t>
                      </a:r>
                      <a:r>
                        <a:rPr lang="ca-ES" sz="3200">
                          <a:effectLst/>
                        </a:rPr>
                        <a:t> (ps)</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35643648"/>
                  </a:ext>
                </a:extLst>
              </a:tr>
              <a:tr h="0">
                <a:tc>
                  <a:txBody>
                    <a:bodyPr/>
                    <a:lstStyle/>
                    <a:p>
                      <a:pPr algn="just"/>
                      <a:r>
                        <a:rPr lang="ca-ES" sz="3200">
                          <a:effectLst/>
                        </a:rPr>
                        <a:t>AND</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20</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10</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09566540"/>
                  </a:ext>
                </a:extLst>
              </a:tr>
              <a:tr h="0">
                <a:tc>
                  <a:txBody>
                    <a:bodyPr/>
                    <a:lstStyle/>
                    <a:p>
                      <a:pPr algn="just"/>
                      <a:r>
                        <a:rPr lang="ca-ES" sz="3200">
                          <a:effectLst/>
                        </a:rPr>
                        <a:t>OR</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25</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18</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00561263"/>
                  </a:ext>
                </a:extLst>
              </a:tr>
            </a:tbl>
          </a:graphicData>
        </a:graphic>
      </p:graphicFrame>
    </p:spTree>
    <p:extLst>
      <p:ext uri="{BB962C8B-B14F-4D97-AF65-F5344CB8AC3E}">
        <p14:creationId xmlns:p14="http://schemas.microsoft.com/office/powerpoint/2010/main" val="1290581000"/>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43B5AC-8C42-CE4B-B1CD-18E30894AEFD}"/>
              </a:ext>
            </a:extLst>
          </p:cNvPr>
          <p:cNvSpPr>
            <a:spLocks noGrp="1"/>
          </p:cNvSpPr>
          <p:nvPr>
            <p:ph type="title"/>
          </p:nvPr>
        </p:nvSpPr>
        <p:spPr/>
        <p:txBody>
          <a:bodyPr/>
          <a:lstStyle/>
          <a:p>
            <a:r>
              <a:rPr lang="es-ES"/>
              <a:t>Ejemplo (I)</a:t>
            </a:r>
            <a:br>
              <a:rPr lang="es-ES"/>
            </a:br>
            <a:r>
              <a:rPr lang="es-ES" i="1" err="1"/>
              <a:t>contamination</a:t>
            </a:r>
            <a:r>
              <a:rPr lang="es-ES" i="1"/>
              <a:t> </a:t>
            </a:r>
            <a:r>
              <a:rPr lang="es-ES" i="1" err="1"/>
              <a:t>delay</a:t>
            </a:r>
            <a:r>
              <a:rPr lang="es-ES" i="1"/>
              <a:t>, </a:t>
            </a:r>
            <a:r>
              <a:rPr lang="es-ES" b="1" i="1" err="1"/>
              <a:t>t</a:t>
            </a:r>
            <a:r>
              <a:rPr lang="es-ES" b="1" i="1" baseline="-25000" err="1"/>
              <a:t>cd</a:t>
            </a:r>
            <a:endParaRPr lang="es-ES"/>
          </a:p>
        </p:txBody>
      </p:sp>
      <p:pic>
        <p:nvPicPr>
          <p:cNvPr id="5" name="Imagen 4">
            <a:extLst>
              <a:ext uri="{FF2B5EF4-FFF2-40B4-BE49-F238E27FC236}">
                <a16:creationId xmlns:a16="http://schemas.microsoft.com/office/drawing/2014/main" id="{4350948A-AA90-B942-AF7D-DCB6D3890BAB}"/>
              </a:ext>
            </a:extLst>
          </p:cNvPr>
          <p:cNvPicPr>
            <a:picLocks noChangeAspect="1"/>
          </p:cNvPicPr>
          <p:nvPr/>
        </p:nvPicPr>
        <p:blipFill>
          <a:blip r:embed="rId2"/>
          <a:stretch>
            <a:fillRect/>
          </a:stretch>
        </p:blipFill>
        <p:spPr>
          <a:xfrm>
            <a:off x="24822" y="2098962"/>
            <a:ext cx="8916803" cy="3595255"/>
          </a:xfrm>
          <a:prstGeom prst="rect">
            <a:avLst/>
          </a:prstGeom>
        </p:spPr>
      </p:pic>
      <p:graphicFrame>
        <p:nvGraphicFramePr>
          <p:cNvPr id="4" name="Tabla 3">
            <a:extLst>
              <a:ext uri="{FF2B5EF4-FFF2-40B4-BE49-F238E27FC236}">
                <a16:creationId xmlns:a16="http://schemas.microsoft.com/office/drawing/2014/main" id="{3D218205-B5B4-274C-AD23-65C8640E164A}"/>
              </a:ext>
            </a:extLst>
          </p:cNvPr>
          <p:cNvGraphicFramePr>
            <a:graphicFrameLocks noGrp="1"/>
          </p:cNvGraphicFramePr>
          <p:nvPr/>
        </p:nvGraphicFramePr>
        <p:xfrm>
          <a:off x="7148946" y="365125"/>
          <a:ext cx="4732824" cy="1463040"/>
        </p:xfrm>
        <a:graphic>
          <a:graphicData uri="http://schemas.openxmlformats.org/drawingml/2006/table">
            <a:tbl>
              <a:tblPr firstRow="1" firstCol="1" bandRow="1">
                <a:tableStyleId>{5C22544A-7EE6-4342-B048-85BDC9FD1C3A}</a:tableStyleId>
              </a:tblPr>
              <a:tblGrid>
                <a:gridCol w="1438050">
                  <a:extLst>
                    <a:ext uri="{9D8B030D-6E8A-4147-A177-3AD203B41FA5}">
                      <a16:colId xmlns:a16="http://schemas.microsoft.com/office/drawing/2014/main" val="374382459"/>
                    </a:ext>
                  </a:extLst>
                </a:gridCol>
                <a:gridCol w="1565473">
                  <a:extLst>
                    <a:ext uri="{9D8B030D-6E8A-4147-A177-3AD203B41FA5}">
                      <a16:colId xmlns:a16="http://schemas.microsoft.com/office/drawing/2014/main" val="2844256284"/>
                    </a:ext>
                  </a:extLst>
                </a:gridCol>
                <a:gridCol w="1729301">
                  <a:extLst>
                    <a:ext uri="{9D8B030D-6E8A-4147-A177-3AD203B41FA5}">
                      <a16:colId xmlns:a16="http://schemas.microsoft.com/office/drawing/2014/main" val="2931614542"/>
                    </a:ext>
                  </a:extLst>
                </a:gridCol>
              </a:tblGrid>
              <a:tr h="0">
                <a:tc>
                  <a:txBody>
                    <a:bodyPr/>
                    <a:lstStyle/>
                    <a:p>
                      <a:pPr algn="just"/>
                      <a:r>
                        <a:rPr lang="ca-ES" sz="3200">
                          <a:effectLst/>
                        </a:rPr>
                        <a:t>Puerta</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t</a:t>
                      </a:r>
                      <a:r>
                        <a:rPr lang="ca-ES" sz="3200" baseline="-25000">
                          <a:effectLst/>
                        </a:rPr>
                        <a:t>pd</a:t>
                      </a:r>
                      <a:r>
                        <a:rPr lang="ca-ES" sz="3200">
                          <a:effectLst/>
                        </a:rPr>
                        <a:t> (ps)</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t</a:t>
                      </a:r>
                      <a:r>
                        <a:rPr lang="ca-ES" sz="3200" baseline="-25000">
                          <a:effectLst/>
                        </a:rPr>
                        <a:t>cd</a:t>
                      </a:r>
                      <a:r>
                        <a:rPr lang="ca-ES" sz="3200">
                          <a:effectLst/>
                        </a:rPr>
                        <a:t> (ps)</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35643648"/>
                  </a:ext>
                </a:extLst>
              </a:tr>
              <a:tr h="0">
                <a:tc>
                  <a:txBody>
                    <a:bodyPr/>
                    <a:lstStyle/>
                    <a:p>
                      <a:pPr algn="just"/>
                      <a:r>
                        <a:rPr lang="ca-ES" sz="3200">
                          <a:effectLst/>
                        </a:rPr>
                        <a:t>AND</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20</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10</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09566540"/>
                  </a:ext>
                </a:extLst>
              </a:tr>
              <a:tr h="0">
                <a:tc>
                  <a:txBody>
                    <a:bodyPr/>
                    <a:lstStyle/>
                    <a:p>
                      <a:pPr algn="just"/>
                      <a:r>
                        <a:rPr lang="ca-ES" sz="3200">
                          <a:effectLst/>
                        </a:rPr>
                        <a:t>OR</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25</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18</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00561263"/>
                  </a:ext>
                </a:extLst>
              </a:tr>
            </a:tbl>
          </a:graphicData>
        </a:graphic>
      </p:graphicFrame>
    </p:spTree>
    <p:extLst>
      <p:ext uri="{BB962C8B-B14F-4D97-AF65-F5344CB8AC3E}">
        <p14:creationId xmlns:p14="http://schemas.microsoft.com/office/powerpoint/2010/main" val="4011582801"/>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D7B8099B-8612-324D-BF0A-C0A25B690678}"/>
              </a:ext>
            </a:extLst>
          </p:cNvPr>
          <p:cNvPicPr>
            <a:picLocks noChangeAspect="1"/>
          </p:cNvPicPr>
          <p:nvPr/>
        </p:nvPicPr>
        <p:blipFill>
          <a:blip r:embed="rId2"/>
          <a:stretch>
            <a:fillRect/>
          </a:stretch>
        </p:blipFill>
        <p:spPr>
          <a:xfrm>
            <a:off x="310230" y="1628775"/>
            <a:ext cx="9564309" cy="4418734"/>
          </a:xfrm>
          <a:prstGeom prst="rect">
            <a:avLst/>
          </a:prstGeom>
        </p:spPr>
      </p:pic>
      <p:sp>
        <p:nvSpPr>
          <p:cNvPr id="2" name="Título 1">
            <a:extLst>
              <a:ext uri="{FF2B5EF4-FFF2-40B4-BE49-F238E27FC236}">
                <a16:creationId xmlns:a16="http://schemas.microsoft.com/office/drawing/2014/main" id="{3343B5AC-8C42-CE4B-B1CD-18E30894AEFD}"/>
              </a:ext>
            </a:extLst>
          </p:cNvPr>
          <p:cNvSpPr>
            <a:spLocks noGrp="1"/>
          </p:cNvSpPr>
          <p:nvPr>
            <p:ph type="title"/>
          </p:nvPr>
        </p:nvSpPr>
        <p:spPr/>
        <p:txBody>
          <a:bodyPr/>
          <a:lstStyle/>
          <a:p>
            <a:r>
              <a:rPr lang="es-ES"/>
              <a:t>Ejemplo (II)</a:t>
            </a:r>
            <a:br>
              <a:rPr lang="es-ES"/>
            </a:br>
            <a:r>
              <a:rPr lang="es-ES" i="1" err="1"/>
              <a:t>propagation</a:t>
            </a:r>
            <a:r>
              <a:rPr lang="es-ES" i="1"/>
              <a:t> </a:t>
            </a:r>
            <a:r>
              <a:rPr lang="es-ES" i="1" err="1"/>
              <a:t>delay</a:t>
            </a:r>
            <a:r>
              <a:rPr lang="es-ES" i="1"/>
              <a:t>, </a:t>
            </a:r>
            <a:r>
              <a:rPr lang="es-ES" b="1" i="1" err="1"/>
              <a:t>t</a:t>
            </a:r>
            <a:r>
              <a:rPr lang="es-ES" b="1" i="1" baseline="-25000" err="1"/>
              <a:t>pd</a:t>
            </a:r>
            <a:endParaRPr lang="es-ES"/>
          </a:p>
        </p:txBody>
      </p:sp>
      <p:graphicFrame>
        <p:nvGraphicFramePr>
          <p:cNvPr id="4" name="Tabla 3">
            <a:extLst>
              <a:ext uri="{FF2B5EF4-FFF2-40B4-BE49-F238E27FC236}">
                <a16:creationId xmlns:a16="http://schemas.microsoft.com/office/drawing/2014/main" id="{3D218205-B5B4-274C-AD23-65C8640E164A}"/>
              </a:ext>
            </a:extLst>
          </p:cNvPr>
          <p:cNvGraphicFramePr>
            <a:graphicFrameLocks noGrp="1"/>
          </p:cNvGraphicFramePr>
          <p:nvPr>
            <p:extLst>
              <p:ext uri="{D42A27DB-BD31-4B8C-83A1-F6EECF244321}">
                <p14:modId xmlns:p14="http://schemas.microsoft.com/office/powerpoint/2010/main" val="991569359"/>
              </p:ext>
            </p:extLst>
          </p:nvPr>
        </p:nvGraphicFramePr>
        <p:xfrm>
          <a:off x="7148946" y="365125"/>
          <a:ext cx="4732824" cy="1950720"/>
        </p:xfrm>
        <a:graphic>
          <a:graphicData uri="http://schemas.openxmlformats.org/drawingml/2006/table">
            <a:tbl>
              <a:tblPr firstRow="1" firstCol="1" bandRow="1">
                <a:tableStyleId>{5C22544A-7EE6-4342-B048-85BDC9FD1C3A}</a:tableStyleId>
              </a:tblPr>
              <a:tblGrid>
                <a:gridCol w="1438050">
                  <a:extLst>
                    <a:ext uri="{9D8B030D-6E8A-4147-A177-3AD203B41FA5}">
                      <a16:colId xmlns:a16="http://schemas.microsoft.com/office/drawing/2014/main" val="374382459"/>
                    </a:ext>
                  </a:extLst>
                </a:gridCol>
                <a:gridCol w="1565473">
                  <a:extLst>
                    <a:ext uri="{9D8B030D-6E8A-4147-A177-3AD203B41FA5}">
                      <a16:colId xmlns:a16="http://schemas.microsoft.com/office/drawing/2014/main" val="2844256284"/>
                    </a:ext>
                  </a:extLst>
                </a:gridCol>
                <a:gridCol w="1729301">
                  <a:extLst>
                    <a:ext uri="{9D8B030D-6E8A-4147-A177-3AD203B41FA5}">
                      <a16:colId xmlns:a16="http://schemas.microsoft.com/office/drawing/2014/main" val="2931614542"/>
                    </a:ext>
                  </a:extLst>
                </a:gridCol>
              </a:tblGrid>
              <a:tr h="0">
                <a:tc>
                  <a:txBody>
                    <a:bodyPr/>
                    <a:lstStyle/>
                    <a:p>
                      <a:pPr algn="just"/>
                      <a:r>
                        <a:rPr lang="ca-ES" sz="3200">
                          <a:effectLst/>
                        </a:rPr>
                        <a:t>Puerta</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t</a:t>
                      </a:r>
                      <a:r>
                        <a:rPr lang="ca-ES" sz="3200" baseline="-25000">
                          <a:effectLst/>
                        </a:rPr>
                        <a:t>pd</a:t>
                      </a:r>
                      <a:r>
                        <a:rPr lang="ca-ES" sz="3200">
                          <a:effectLst/>
                        </a:rPr>
                        <a:t> (ps)</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t</a:t>
                      </a:r>
                      <a:r>
                        <a:rPr lang="ca-ES" sz="3200" baseline="-25000">
                          <a:effectLst/>
                        </a:rPr>
                        <a:t>cd</a:t>
                      </a:r>
                      <a:r>
                        <a:rPr lang="ca-ES" sz="3200">
                          <a:effectLst/>
                        </a:rPr>
                        <a:t> (ps)</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35643648"/>
                  </a:ext>
                </a:extLst>
              </a:tr>
              <a:tr h="0">
                <a:tc>
                  <a:txBody>
                    <a:bodyPr/>
                    <a:lstStyle/>
                    <a:p>
                      <a:pPr algn="just"/>
                      <a:r>
                        <a:rPr lang="ca-ES" sz="3200">
                          <a:effectLst/>
                        </a:rPr>
                        <a:t>AND</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50</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20</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09566540"/>
                  </a:ext>
                </a:extLst>
              </a:tr>
              <a:tr h="0">
                <a:tc>
                  <a:txBody>
                    <a:bodyPr/>
                    <a:lstStyle/>
                    <a:p>
                      <a:pPr algn="just"/>
                      <a:r>
                        <a:rPr lang="ca-ES" sz="3200">
                          <a:effectLst/>
                        </a:rPr>
                        <a:t>NAND</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35</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10</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39515799"/>
                  </a:ext>
                </a:extLst>
              </a:tr>
              <a:tr h="0">
                <a:tc>
                  <a:txBody>
                    <a:bodyPr/>
                    <a:lstStyle/>
                    <a:p>
                      <a:pPr algn="just"/>
                      <a:r>
                        <a:rPr lang="ca-ES" sz="3200">
                          <a:effectLst/>
                        </a:rPr>
                        <a:t>NOR</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40</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15</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00561263"/>
                  </a:ext>
                </a:extLst>
              </a:tr>
            </a:tbl>
          </a:graphicData>
        </a:graphic>
      </p:graphicFrame>
    </p:spTree>
    <p:extLst>
      <p:ext uri="{BB962C8B-B14F-4D97-AF65-F5344CB8AC3E}">
        <p14:creationId xmlns:p14="http://schemas.microsoft.com/office/powerpoint/2010/main" val="2898681602"/>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D7B8099B-8612-324D-BF0A-C0A25B690678}"/>
              </a:ext>
            </a:extLst>
          </p:cNvPr>
          <p:cNvPicPr>
            <a:picLocks noChangeAspect="1"/>
          </p:cNvPicPr>
          <p:nvPr/>
        </p:nvPicPr>
        <p:blipFill>
          <a:blip r:embed="rId2"/>
          <a:stretch>
            <a:fillRect/>
          </a:stretch>
        </p:blipFill>
        <p:spPr>
          <a:xfrm>
            <a:off x="310230" y="1628775"/>
            <a:ext cx="9564309" cy="4418734"/>
          </a:xfrm>
          <a:prstGeom prst="rect">
            <a:avLst/>
          </a:prstGeom>
        </p:spPr>
      </p:pic>
      <p:sp>
        <p:nvSpPr>
          <p:cNvPr id="2" name="Título 1">
            <a:extLst>
              <a:ext uri="{FF2B5EF4-FFF2-40B4-BE49-F238E27FC236}">
                <a16:creationId xmlns:a16="http://schemas.microsoft.com/office/drawing/2014/main" id="{3343B5AC-8C42-CE4B-B1CD-18E30894AEFD}"/>
              </a:ext>
            </a:extLst>
          </p:cNvPr>
          <p:cNvSpPr>
            <a:spLocks noGrp="1"/>
          </p:cNvSpPr>
          <p:nvPr>
            <p:ph type="title"/>
          </p:nvPr>
        </p:nvSpPr>
        <p:spPr/>
        <p:txBody>
          <a:bodyPr/>
          <a:lstStyle/>
          <a:p>
            <a:r>
              <a:rPr lang="es-ES"/>
              <a:t>Ejemplo (II)</a:t>
            </a:r>
            <a:br>
              <a:rPr lang="es-ES"/>
            </a:br>
            <a:r>
              <a:rPr lang="es-ES" i="1" err="1"/>
              <a:t>contamination</a:t>
            </a:r>
            <a:r>
              <a:rPr lang="es-ES" i="1"/>
              <a:t> </a:t>
            </a:r>
            <a:r>
              <a:rPr lang="es-ES" i="1" err="1"/>
              <a:t>delay</a:t>
            </a:r>
            <a:r>
              <a:rPr lang="es-ES" i="1"/>
              <a:t>, </a:t>
            </a:r>
            <a:r>
              <a:rPr lang="es-ES" b="1" i="1" err="1"/>
              <a:t>t</a:t>
            </a:r>
            <a:r>
              <a:rPr lang="es-ES" b="1" i="1" baseline="-25000" err="1"/>
              <a:t>cd</a:t>
            </a:r>
            <a:endParaRPr lang="es-ES"/>
          </a:p>
        </p:txBody>
      </p:sp>
      <p:graphicFrame>
        <p:nvGraphicFramePr>
          <p:cNvPr id="4" name="Tabla 3">
            <a:extLst>
              <a:ext uri="{FF2B5EF4-FFF2-40B4-BE49-F238E27FC236}">
                <a16:creationId xmlns:a16="http://schemas.microsoft.com/office/drawing/2014/main" id="{3D218205-B5B4-274C-AD23-65C8640E164A}"/>
              </a:ext>
            </a:extLst>
          </p:cNvPr>
          <p:cNvGraphicFramePr>
            <a:graphicFrameLocks noGrp="1"/>
          </p:cNvGraphicFramePr>
          <p:nvPr/>
        </p:nvGraphicFramePr>
        <p:xfrm>
          <a:off x="7148946" y="365125"/>
          <a:ext cx="4732824" cy="1950720"/>
        </p:xfrm>
        <a:graphic>
          <a:graphicData uri="http://schemas.openxmlformats.org/drawingml/2006/table">
            <a:tbl>
              <a:tblPr firstRow="1" firstCol="1" bandRow="1">
                <a:tableStyleId>{5C22544A-7EE6-4342-B048-85BDC9FD1C3A}</a:tableStyleId>
              </a:tblPr>
              <a:tblGrid>
                <a:gridCol w="1438050">
                  <a:extLst>
                    <a:ext uri="{9D8B030D-6E8A-4147-A177-3AD203B41FA5}">
                      <a16:colId xmlns:a16="http://schemas.microsoft.com/office/drawing/2014/main" val="374382459"/>
                    </a:ext>
                  </a:extLst>
                </a:gridCol>
                <a:gridCol w="1565473">
                  <a:extLst>
                    <a:ext uri="{9D8B030D-6E8A-4147-A177-3AD203B41FA5}">
                      <a16:colId xmlns:a16="http://schemas.microsoft.com/office/drawing/2014/main" val="2844256284"/>
                    </a:ext>
                  </a:extLst>
                </a:gridCol>
                <a:gridCol w="1729301">
                  <a:extLst>
                    <a:ext uri="{9D8B030D-6E8A-4147-A177-3AD203B41FA5}">
                      <a16:colId xmlns:a16="http://schemas.microsoft.com/office/drawing/2014/main" val="2931614542"/>
                    </a:ext>
                  </a:extLst>
                </a:gridCol>
              </a:tblGrid>
              <a:tr h="0">
                <a:tc>
                  <a:txBody>
                    <a:bodyPr/>
                    <a:lstStyle/>
                    <a:p>
                      <a:pPr algn="just"/>
                      <a:r>
                        <a:rPr lang="ca-ES" sz="3200">
                          <a:effectLst/>
                        </a:rPr>
                        <a:t>Puerta</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t</a:t>
                      </a:r>
                      <a:r>
                        <a:rPr lang="ca-ES" sz="3200" baseline="-25000">
                          <a:effectLst/>
                        </a:rPr>
                        <a:t>pd</a:t>
                      </a:r>
                      <a:r>
                        <a:rPr lang="ca-ES" sz="3200">
                          <a:effectLst/>
                        </a:rPr>
                        <a:t> (ps)</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t</a:t>
                      </a:r>
                      <a:r>
                        <a:rPr lang="ca-ES" sz="3200" baseline="-25000">
                          <a:effectLst/>
                        </a:rPr>
                        <a:t>cd</a:t>
                      </a:r>
                      <a:r>
                        <a:rPr lang="ca-ES" sz="3200">
                          <a:effectLst/>
                        </a:rPr>
                        <a:t> (ps)</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35643648"/>
                  </a:ext>
                </a:extLst>
              </a:tr>
              <a:tr h="0">
                <a:tc>
                  <a:txBody>
                    <a:bodyPr/>
                    <a:lstStyle/>
                    <a:p>
                      <a:pPr algn="just"/>
                      <a:r>
                        <a:rPr lang="ca-ES" sz="3200">
                          <a:effectLst/>
                        </a:rPr>
                        <a:t>AND</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50</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20</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09566540"/>
                  </a:ext>
                </a:extLst>
              </a:tr>
              <a:tr h="0">
                <a:tc>
                  <a:txBody>
                    <a:bodyPr/>
                    <a:lstStyle/>
                    <a:p>
                      <a:pPr algn="just"/>
                      <a:r>
                        <a:rPr lang="ca-ES" sz="3200">
                          <a:effectLst/>
                        </a:rPr>
                        <a:t>NAND</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35</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10</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39515799"/>
                  </a:ext>
                </a:extLst>
              </a:tr>
              <a:tr h="0">
                <a:tc>
                  <a:txBody>
                    <a:bodyPr/>
                    <a:lstStyle/>
                    <a:p>
                      <a:pPr algn="just"/>
                      <a:r>
                        <a:rPr lang="ca-ES" sz="3200">
                          <a:effectLst/>
                        </a:rPr>
                        <a:t>NOR</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40</a:t>
                      </a:r>
                      <a:endParaRPr lang="es-ES" sz="3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r>
                        <a:rPr lang="ca-ES" sz="3200">
                          <a:effectLst/>
                        </a:rPr>
                        <a:t>15</a:t>
                      </a:r>
                      <a:endParaRPr lang="es-ES" sz="3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00561263"/>
                  </a:ext>
                </a:extLst>
              </a:tr>
            </a:tbl>
          </a:graphicData>
        </a:graphic>
      </p:graphicFrame>
    </p:spTree>
    <p:extLst>
      <p:ext uri="{BB962C8B-B14F-4D97-AF65-F5344CB8AC3E}">
        <p14:creationId xmlns:p14="http://schemas.microsoft.com/office/powerpoint/2010/main" val="2932545557"/>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(2.19)</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Multiplexor (I)</a:t>
            </a:r>
          </a:p>
        </p:txBody>
      </p:sp>
    </p:spTree>
    <p:extLst>
      <p:ext uri="{BB962C8B-B14F-4D97-AF65-F5344CB8AC3E}">
        <p14:creationId xmlns:p14="http://schemas.microsoft.com/office/powerpoint/2010/main" val="3677800467"/>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p:txBody>
          <a:bodyPr/>
          <a:lstStyle/>
          <a:p>
            <a:r>
              <a:rPr lang="es-ES"/>
              <a:t>Multiplexor. Definición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351338"/>
          </a:xfrm>
        </p:spPr>
        <p:txBody>
          <a:bodyPr>
            <a:normAutofit lnSpcReduction="10000"/>
          </a:bodyPr>
          <a:lstStyle/>
          <a:p>
            <a:r>
              <a:rPr lang="es-ES"/>
              <a:t>Circuito que a partir de unas entradas de selección, escoge una de sus entradas de datos para “mostrarla” en la salida del circuito</a:t>
            </a:r>
          </a:p>
          <a:p>
            <a:endParaRPr lang="es-ES"/>
          </a:p>
          <a:p>
            <a:r>
              <a:rPr lang="es-ES"/>
              <a:t>N entradas de selección</a:t>
            </a:r>
          </a:p>
          <a:p>
            <a:r>
              <a:rPr lang="es-ES"/>
              <a:t>2</a:t>
            </a:r>
            <a:r>
              <a:rPr lang="es-ES" baseline="30000"/>
              <a:t>N</a:t>
            </a:r>
            <a:r>
              <a:rPr lang="es-ES"/>
              <a:t> entradas de datos</a:t>
            </a:r>
          </a:p>
          <a:p>
            <a:r>
              <a:rPr lang="es-ES"/>
              <a:t>1 salida</a:t>
            </a:r>
          </a:p>
        </p:txBody>
      </p:sp>
      <p:sp>
        <p:nvSpPr>
          <p:cNvPr id="4" name="Rectángulo 3">
            <a:extLst>
              <a:ext uri="{FF2B5EF4-FFF2-40B4-BE49-F238E27FC236}">
                <a16:creationId xmlns:a16="http://schemas.microsoft.com/office/drawing/2014/main" id="{FC001779-0268-7942-9FE4-FF62F07F3301}"/>
              </a:ext>
            </a:extLst>
          </p:cNvPr>
          <p:cNvSpPr/>
          <p:nvPr/>
        </p:nvSpPr>
        <p:spPr>
          <a:xfrm>
            <a:off x="6891308" y="519449"/>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6255727" y="114980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1583283F-57E8-384A-B40F-9EABACA4D7D6}"/>
              </a:ext>
            </a:extLst>
          </p:cNvPr>
          <p:cNvCxnSpPr/>
          <p:nvPr/>
        </p:nvCxnSpPr>
        <p:spPr>
          <a:xfrm>
            <a:off x="6255727" y="153666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C60EA79A-B668-FE47-BD0A-7FDF19ADBD17}"/>
              </a:ext>
            </a:extLst>
          </p:cNvPr>
          <p:cNvCxnSpPr/>
          <p:nvPr/>
        </p:nvCxnSpPr>
        <p:spPr>
          <a:xfrm>
            <a:off x="8151697" y="138426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E8B31AB9-2399-8942-86E6-BAECAAAAC57F}"/>
              </a:ext>
            </a:extLst>
          </p:cNvPr>
          <p:cNvCxnSpPr>
            <a:cxnSpLocks/>
          </p:cNvCxnSpPr>
          <p:nvPr/>
        </p:nvCxnSpPr>
        <p:spPr>
          <a:xfrm flipV="1">
            <a:off x="7533542" y="2595384"/>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FDE7640-B9FE-EB4D-8D39-6977EC391898}"/>
              </a:ext>
            </a:extLst>
          </p:cNvPr>
          <p:cNvSpPr txBox="1"/>
          <p:nvPr/>
        </p:nvSpPr>
        <p:spPr>
          <a:xfrm>
            <a:off x="6885921" y="857414"/>
            <a:ext cx="635581" cy="584775"/>
          </a:xfrm>
          <a:prstGeom prst="rect">
            <a:avLst/>
          </a:prstGeom>
          <a:noFill/>
        </p:spPr>
        <p:txBody>
          <a:bodyPr wrap="square" rtlCol="0">
            <a:spAutoFit/>
          </a:bodyPr>
          <a:lstStyle/>
          <a:p>
            <a:r>
              <a:rPr lang="es-ES" sz="3200" b="1"/>
              <a:t>d</a:t>
            </a:r>
            <a:r>
              <a:rPr lang="es-ES" sz="3200" b="1" baseline="-25000"/>
              <a:t>0</a:t>
            </a:r>
          </a:p>
        </p:txBody>
      </p:sp>
      <p:sp>
        <p:nvSpPr>
          <p:cNvPr id="12" name="CuadroTexto 11">
            <a:extLst>
              <a:ext uri="{FF2B5EF4-FFF2-40B4-BE49-F238E27FC236}">
                <a16:creationId xmlns:a16="http://schemas.microsoft.com/office/drawing/2014/main" id="{9B373BD3-3139-6244-A5BF-2C5D1FF3977E}"/>
              </a:ext>
            </a:extLst>
          </p:cNvPr>
          <p:cNvSpPr txBox="1"/>
          <p:nvPr/>
        </p:nvSpPr>
        <p:spPr>
          <a:xfrm>
            <a:off x="6883228" y="1275398"/>
            <a:ext cx="635581" cy="584775"/>
          </a:xfrm>
          <a:prstGeom prst="rect">
            <a:avLst/>
          </a:prstGeom>
          <a:noFill/>
        </p:spPr>
        <p:txBody>
          <a:bodyPr wrap="square" rtlCol="0">
            <a:spAutoFit/>
          </a:bodyPr>
          <a:lstStyle/>
          <a:p>
            <a:r>
              <a:rPr lang="es-ES" sz="3200" b="1"/>
              <a:t>d</a:t>
            </a:r>
            <a:r>
              <a:rPr lang="es-ES" sz="3200" b="1" baseline="-25000"/>
              <a:t>1</a:t>
            </a:r>
          </a:p>
        </p:txBody>
      </p:sp>
      <p:sp>
        <p:nvSpPr>
          <p:cNvPr id="13" name="CuadroTexto 12">
            <a:extLst>
              <a:ext uri="{FF2B5EF4-FFF2-40B4-BE49-F238E27FC236}">
                <a16:creationId xmlns:a16="http://schemas.microsoft.com/office/drawing/2014/main" id="{6F2CEDBC-4493-4045-AD34-6A5211496E89}"/>
              </a:ext>
            </a:extLst>
          </p:cNvPr>
          <p:cNvSpPr txBox="1"/>
          <p:nvPr/>
        </p:nvSpPr>
        <p:spPr>
          <a:xfrm>
            <a:off x="7307952" y="2010200"/>
            <a:ext cx="635581" cy="584775"/>
          </a:xfrm>
          <a:prstGeom prst="rect">
            <a:avLst/>
          </a:prstGeom>
          <a:noFill/>
        </p:spPr>
        <p:txBody>
          <a:bodyPr wrap="square" rtlCol="0">
            <a:spAutoFit/>
          </a:bodyPr>
          <a:lstStyle/>
          <a:p>
            <a:r>
              <a:rPr lang="es-ES" sz="3200" b="1"/>
              <a:t>s</a:t>
            </a:r>
            <a:r>
              <a:rPr lang="es-ES" sz="3200" b="1" baseline="-25000"/>
              <a:t>0</a:t>
            </a:r>
          </a:p>
        </p:txBody>
      </p:sp>
      <p:sp>
        <p:nvSpPr>
          <p:cNvPr id="14" name="CuadroTexto 13">
            <a:extLst>
              <a:ext uri="{FF2B5EF4-FFF2-40B4-BE49-F238E27FC236}">
                <a16:creationId xmlns:a16="http://schemas.microsoft.com/office/drawing/2014/main" id="{B1AF3449-25A5-C447-8E90-E0DFD6D29091}"/>
              </a:ext>
            </a:extLst>
          </p:cNvPr>
          <p:cNvSpPr txBox="1"/>
          <p:nvPr/>
        </p:nvSpPr>
        <p:spPr>
          <a:xfrm>
            <a:off x="7828519" y="1065569"/>
            <a:ext cx="635581" cy="584775"/>
          </a:xfrm>
          <a:prstGeom prst="rect">
            <a:avLst/>
          </a:prstGeom>
          <a:noFill/>
        </p:spPr>
        <p:txBody>
          <a:bodyPr wrap="square" rtlCol="0">
            <a:spAutoFit/>
          </a:bodyPr>
          <a:lstStyle/>
          <a:p>
            <a:r>
              <a:rPr lang="es-ES" sz="3200" b="1"/>
              <a:t>y</a:t>
            </a:r>
            <a:endParaRPr lang="es-ES" sz="3200" b="1" baseline="-25000"/>
          </a:p>
        </p:txBody>
      </p:sp>
      <p:sp>
        <p:nvSpPr>
          <p:cNvPr id="15" name="CuadroTexto 14">
            <a:extLst>
              <a:ext uri="{FF2B5EF4-FFF2-40B4-BE49-F238E27FC236}">
                <a16:creationId xmlns:a16="http://schemas.microsoft.com/office/drawing/2014/main" id="{8934E14F-C2A9-294D-9F07-D2AE9F43A9CC}"/>
              </a:ext>
            </a:extLst>
          </p:cNvPr>
          <p:cNvSpPr txBox="1"/>
          <p:nvPr/>
        </p:nvSpPr>
        <p:spPr>
          <a:xfrm>
            <a:off x="6994281" y="447570"/>
            <a:ext cx="1432751" cy="584775"/>
          </a:xfrm>
          <a:prstGeom prst="rect">
            <a:avLst/>
          </a:prstGeom>
          <a:noFill/>
        </p:spPr>
        <p:txBody>
          <a:bodyPr wrap="square" rtlCol="0">
            <a:spAutoFit/>
          </a:bodyPr>
          <a:lstStyle/>
          <a:p>
            <a:r>
              <a:rPr lang="es-ES" sz="3200" b="1"/>
              <a:t>MUX</a:t>
            </a:r>
            <a:endParaRPr lang="es-ES" sz="3200" b="1" baseline="-25000"/>
          </a:p>
        </p:txBody>
      </p:sp>
      <p:cxnSp>
        <p:nvCxnSpPr>
          <p:cNvPr id="17" name="Conector recto de flecha 16">
            <a:extLst>
              <a:ext uri="{FF2B5EF4-FFF2-40B4-BE49-F238E27FC236}">
                <a16:creationId xmlns:a16="http://schemas.microsoft.com/office/drawing/2014/main" id="{2C0D5CEC-7415-1047-8AAE-61688CAAE04D}"/>
              </a:ext>
            </a:extLst>
          </p:cNvPr>
          <p:cNvCxnSpPr/>
          <p:nvPr/>
        </p:nvCxnSpPr>
        <p:spPr>
          <a:xfrm>
            <a:off x="9097150" y="135795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65D219E2-7A0D-B848-804E-FAE3E5E38349}"/>
              </a:ext>
            </a:extLst>
          </p:cNvPr>
          <p:cNvCxnSpPr/>
          <p:nvPr/>
        </p:nvCxnSpPr>
        <p:spPr>
          <a:xfrm>
            <a:off x="9097150" y="174481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62D5EE46-4F93-F54E-9555-7D3C57BCD3AA}"/>
              </a:ext>
            </a:extLst>
          </p:cNvPr>
          <p:cNvCxnSpPr/>
          <p:nvPr/>
        </p:nvCxnSpPr>
        <p:spPr>
          <a:xfrm>
            <a:off x="10922782" y="159241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87D9E9F2-A95C-B749-9905-3C209EC8584B}"/>
              </a:ext>
            </a:extLst>
          </p:cNvPr>
          <p:cNvCxnSpPr>
            <a:cxnSpLocks/>
          </p:cNvCxnSpPr>
          <p:nvPr/>
        </p:nvCxnSpPr>
        <p:spPr>
          <a:xfrm flipV="1">
            <a:off x="10351519" y="2627694"/>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639DD43B-4E5A-4340-9876-AD0BD70021CE}"/>
              </a:ext>
            </a:extLst>
          </p:cNvPr>
          <p:cNvSpPr txBox="1"/>
          <p:nvPr/>
        </p:nvSpPr>
        <p:spPr>
          <a:xfrm>
            <a:off x="9703898" y="1065569"/>
            <a:ext cx="635581" cy="584775"/>
          </a:xfrm>
          <a:prstGeom prst="rect">
            <a:avLst/>
          </a:prstGeom>
          <a:noFill/>
        </p:spPr>
        <p:txBody>
          <a:bodyPr wrap="square" rtlCol="0">
            <a:spAutoFit/>
          </a:bodyPr>
          <a:lstStyle/>
          <a:p>
            <a:r>
              <a:rPr lang="es-ES" sz="3200" b="1"/>
              <a:t>d</a:t>
            </a:r>
            <a:r>
              <a:rPr lang="es-ES" sz="3200" b="1" baseline="-25000"/>
              <a:t>0</a:t>
            </a:r>
          </a:p>
        </p:txBody>
      </p:sp>
      <p:sp>
        <p:nvSpPr>
          <p:cNvPr id="22" name="CuadroTexto 21">
            <a:extLst>
              <a:ext uri="{FF2B5EF4-FFF2-40B4-BE49-F238E27FC236}">
                <a16:creationId xmlns:a16="http://schemas.microsoft.com/office/drawing/2014/main" id="{A200B905-C974-F346-9E87-12124C068574}"/>
              </a:ext>
            </a:extLst>
          </p:cNvPr>
          <p:cNvSpPr txBox="1"/>
          <p:nvPr/>
        </p:nvSpPr>
        <p:spPr>
          <a:xfrm>
            <a:off x="9701205" y="1483553"/>
            <a:ext cx="635581" cy="584775"/>
          </a:xfrm>
          <a:prstGeom prst="rect">
            <a:avLst/>
          </a:prstGeom>
          <a:noFill/>
        </p:spPr>
        <p:txBody>
          <a:bodyPr wrap="square" rtlCol="0">
            <a:spAutoFit/>
          </a:bodyPr>
          <a:lstStyle/>
          <a:p>
            <a:r>
              <a:rPr lang="es-ES" sz="3200" b="1"/>
              <a:t>d</a:t>
            </a:r>
            <a:r>
              <a:rPr lang="es-ES" sz="3200" b="1" baseline="-25000"/>
              <a:t>1</a:t>
            </a:r>
          </a:p>
        </p:txBody>
      </p:sp>
      <p:sp>
        <p:nvSpPr>
          <p:cNvPr id="23" name="CuadroTexto 22">
            <a:extLst>
              <a:ext uri="{FF2B5EF4-FFF2-40B4-BE49-F238E27FC236}">
                <a16:creationId xmlns:a16="http://schemas.microsoft.com/office/drawing/2014/main" id="{B8C2DA16-88DA-6E49-99D0-FEED4120B9F5}"/>
              </a:ext>
            </a:extLst>
          </p:cNvPr>
          <p:cNvSpPr txBox="1"/>
          <p:nvPr/>
        </p:nvSpPr>
        <p:spPr>
          <a:xfrm>
            <a:off x="10125929" y="2007341"/>
            <a:ext cx="635581" cy="584775"/>
          </a:xfrm>
          <a:prstGeom prst="rect">
            <a:avLst/>
          </a:prstGeom>
          <a:noFill/>
        </p:spPr>
        <p:txBody>
          <a:bodyPr wrap="square" rtlCol="0">
            <a:spAutoFit/>
          </a:bodyPr>
          <a:lstStyle/>
          <a:p>
            <a:r>
              <a:rPr lang="es-ES" sz="3200" b="1"/>
              <a:t>s</a:t>
            </a:r>
            <a:r>
              <a:rPr lang="es-ES" sz="3200" b="1" baseline="-25000"/>
              <a:t>0</a:t>
            </a:r>
          </a:p>
        </p:txBody>
      </p:sp>
      <p:sp>
        <p:nvSpPr>
          <p:cNvPr id="24" name="CuadroTexto 23">
            <a:extLst>
              <a:ext uri="{FF2B5EF4-FFF2-40B4-BE49-F238E27FC236}">
                <a16:creationId xmlns:a16="http://schemas.microsoft.com/office/drawing/2014/main" id="{13870D60-5457-BB46-B9FD-D54A910B0F04}"/>
              </a:ext>
            </a:extLst>
          </p:cNvPr>
          <p:cNvSpPr txBox="1"/>
          <p:nvPr/>
        </p:nvSpPr>
        <p:spPr>
          <a:xfrm>
            <a:off x="10564435" y="1273724"/>
            <a:ext cx="635581" cy="584775"/>
          </a:xfrm>
          <a:prstGeom prst="rect">
            <a:avLst/>
          </a:prstGeom>
          <a:noFill/>
        </p:spPr>
        <p:txBody>
          <a:bodyPr wrap="square" rtlCol="0">
            <a:spAutoFit/>
          </a:bodyPr>
          <a:lstStyle/>
          <a:p>
            <a:r>
              <a:rPr lang="es-ES" sz="3200" b="1"/>
              <a:t>y</a:t>
            </a:r>
            <a:endParaRPr lang="es-ES" sz="3200" b="1" baseline="-25000"/>
          </a:p>
        </p:txBody>
      </p:sp>
      <p:sp>
        <p:nvSpPr>
          <p:cNvPr id="26" name="Trapecio 25">
            <a:extLst>
              <a:ext uri="{FF2B5EF4-FFF2-40B4-BE49-F238E27FC236}">
                <a16:creationId xmlns:a16="http://schemas.microsoft.com/office/drawing/2014/main" id="{AF167963-E11C-3C45-B036-1DB7B43B8AB1}"/>
              </a:ext>
            </a:extLst>
          </p:cNvPr>
          <p:cNvSpPr/>
          <p:nvPr/>
        </p:nvSpPr>
        <p:spPr>
          <a:xfrm rot="5400000">
            <a:off x="9063482" y="1058329"/>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32" name="Grupo 31">
            <a:extLst>
              <a:ext uri="{FF2B5EF4-FFF2-40B4-BE49-F238E27FC236}">
                <a16:creationId xmlns:a16="http://schemas.microsoft.com/office/drawing/2014/main" id="{724DBC1E-8F4E-094E-8653-B303EF92158E}"/>
              </a:ext>
            </a:extLst>
          </p:cNvPr>
          <p:cNvGrpSpPr/>
          <p:nvPr/>
        </p:nvGrpSpPr>
        <p:grpSpPr>
          <a:xfrm>
            <a:off x="6607029" y="3380061"/>
            <a:ext cx="1857786" cy="2354337"/>
            <a:chOff x="5542243" y="3958987"/>
            <a:chExt cx="1857786" cy="2354337"/>
          </a:xfrm>
        </p:grpSpPr>
        <p:sp>
          <p:nvSpPr>
            <p:cNvPr id="27" name="Rectángulo 26">
              <a:extLst>
                <a:ext uri="{FF2B5EF4-FFF2-40B4-BE49-F238E27FC236}">
                  <a16:creationId xmlns:a16="http://schemas.microsoft.com/office/drawing/2014/main" id="{2DEB931C-9CC7-9A42-8FAB-0FB254FA927B}"/>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Triángulo 27">
              <a:extLst>
                <a:ext uri="{FF2B5EF4-FFF2-40B4-BE49-F238E27FC236}">
                  <a16:creationId xmlns:a16="http://schemas.microsoft.com/office/drawing/2014/main" id="{574F572D-041E-5643-9461-750D09E3D6DC}"/>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Triángulo 28">
              <a:extLst>
                <a:ext uri="{FF2B5EF4-FFF2-40B4-BE49-F238E27FC236}">
                  <a16:creationId xmlns:a16="http://schemas.microsoft.com/office/drawing/2014/main" id="{81418556-0098-1348-A73A-BC485F9B1B8C}"/>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1A379CB2-F0D2-8642-B802-A0407BD0903C}"/>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2EF8B50A-9F86-C94F-940F-70C357A3B1A2}"/>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33" name="Conector recto de flecha 32">
            <a:extLst>
              <a:ext uri="{FF2B5EF4-FFF2-40B4-BE49-F238E27FC236}">
                <a16:creationId xmlns:a16="http://schemas.microsoft.com/office/drawing/2014/main" id="{A32E894F-2606-9747-BC16-E3C13C902F2A}"/>
              </a:ext>
            </a:extLst>
          </p:cNvPr>
          <p:cNvCxnSpPr/>
          <p:nvPr/>
        </p:nvCxnSpPr>
        <p:spPr>
          <a:xfrm>
            <a:off x="5949883" y="431784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B5D74D98-D0C3-8A4A-AB80-745E5C975E03}"/>
              </a:ext>
            </a:extLst>
          </p:cNvPr>
          <p:cNvCxnSpPr/>
          <p:nvPr/>
        </p:nvCxnSpPr>
        <p:spPr>
          <a:xfrm>
            <a:off x="5949883" y="470470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CB29D70E-F3A9-6841-AB20-DA0C71E9EE41}"/>
              </a:ext>
            </a:extLst>
          </p:cNvPr>
          <p:cNvCxnSpPr/>
          <p:nvPr/>
        </p:nvCxnSpPr>
        <p:spPr>
          <a:xfrm>
            <a:off x="8469487" y="456182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ector recto de flecha 35">
            <a:extLst>
              <a:ext uri="{FF2B5EF4-FFF2-40B4-BE49-F238E27FC236}">
                <a16:creationId xmlns:a16="http://schemas.microsoft.com/office/drawing/2014/main" id="{111C8D17-6565-4F4B-8DF6-B9635666C065}"/>
              </a:ext>
            </a:extLst>
          </p:cNvPr>
          <p:cNvCxnSpPr>
            <a:cxnSpLocks/>
          </p:cNvCxnSpPr>
          <p:nvPr/>
        </p:nvCxnSpPr>
        <p:spPr>
          <a:xfrm flipV="1">
            <a:off x="7204252" y="5587580"/>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BEAA4328-6340-8049-919E-E02E59745E11}"/>
              </a:ext>
            </a:extLst>
          </p:cNvPr>
          <p:cNvSpPr txBox="1"/>
          <p:nvPr/>
        </p:nvSpPr>
        <p:spPr>
          <a:xfrm>
            <a:off x="6556631" y="4025455"/>
            <a:ext cx="635581" cy="584775"/>
          </a:xfrm>
          <a:prstGeom prst="rect">
            <a:avLst/>
          </a:prstGeom>
          <a:noFill/>
        </p:spPr>
        <p:txBody>
          <a:bodyPr wrap="square" rtlCol="0">
            <a:spAutoFit/>
          </a:bodyPr>
          <a:lstStyle/>
          <a:p>
            <a:r>
              <a:rPr lang="es-ES" sz="3200" b="1"/>
              <a:t>d</a:t>
            </a:r>
            <a:r>
              <a:rPr lang="es-ES" sz="3200" b="1" baseline="-25000"/>
              <a:t>0</a:t>
            </a:r>
          </a:p>
        </p:txBody>
      </p:sp>
      <p:sp>
        <p:nvSpPr>
          <p:cNvPr id="38" name="CuadroTexto 37">
            <a:extLst>
              <a:ext uri="{FF2B5EF4-FFF2-40B4-BE49-F238E27FC236}">
                <a16:creationId xmlns:a16="http://schemas.microsoft.com/office/drawing/2014/main" id="{FCF8BF6B-AFAB-834E-8767-EFD8B633D0F8}"/>
              </a:ext>
            </a:extLst>
          </p:cNvPr>
          <p:cNvSpPr txBox="1"/>
          <p:nvPr/>
        </p:nvSpPr>
        <p:spPr>
          <a:xfrm>
            <a:off x="6553938" y="4443439"/>
            <a:ext cx="635581" cy="584775"/>
          </a:xfrm>
          <a:prstGeom prst="rect">
            <a:avLst/>
          </a:prstGeom>
          <a:noFill/>
        </p:spPr>
        <p:txBody>
          <a:bodyPr wrap="square" rtlCol="0">
            <a:spAutoFit/>
          </a:bodyPr>
          <a:lstStyle/>
          <a:p>
            <a:r>
              <a:rPr lang="es-ES" sz="3200" b="1"/>
              <a:t>d</a:t>
            </a:r>
            <a:r>
              <a:rPr lang="es-ES" sz="3200" b="1" baseline="-25000"/>
              <a:t>1</a:t>
            </a:r>
          </a:p>
        </p:txBody>
      </p:sp>
      <p:sp>
        <p:nvSpPr>
          <p:cNvPr id="39" name="CuadroTexto 38">
            <a:extLst>
              <a:ext uri="{FF2B5EF4-FFF2-40B4-BE49-F238E27FC236}">
                <a16:creationId xmlns:a16="http://schemas.microsoft.com/office/drawing/2014/main" id="{196D2AA8-6778-2F4D-90A9-3E46548A4847}"/>
              </a:ext>
            </a:extLst>
          </p:cNvPr>
          <p:cNvSpPr txBox="1"/>
          <p:nvPr/>
        </p:nvSpPr>
        <p:spPr>
          <a:xfrm>
            <a:off x="6978662" y="4967227"/>
            <a:ext cx="635581" cy="584775"/>
          </a:xfrm>
          <a:prstGeom prst="rect">
            <a:avLst/>
          </a:prstGeom>
          <a:noFill/>
        </p:spPr>
        <p:txBody>
          <a:bodyPr wrap="square" rtlCol="0">
            <a:spAutoFit/>
          </a:bodyPr>
          <a:lstStyle/>
          <a:p>
            <a:r>
              <a:rPr lang="es-ES" sz="3200" b="1"/>
              <a:t>s</a:t>
            </a:r>
            <a:r>
              <a:rPr lang="es-ES" sz="3200" b="1" baseline="-25000"/>
              <a:t>0</a:t>
            </a:r>
          </a:p>
        </p:txBody>
      </p:sp>
      <p:sp>
        <p:nvSpPr>
          <p:cNvPr id="40" name="CuadroTexto 39">
            <a:extLst>
              <a:ext uri="{FF2B5EF4-FFF2-40B4-BE49-F238E27FC236}">
                <a16:creationId xmlns:a16="http://schemas.microsoft.com/office/drawing/2014/main" id="{0666F652-619A-F347-A5E8-A5B86674F3B3}"/>
              </a:ext>
            </a:extLst>
          </p:cNvPr>
          <p:cNvSpPr txBox="1"/>
          <p:nvPr/>
        </p:nvSpPr>
        <p:spPr>
          <a:xfrm>
            <a:off x="7943533" y="4189050"/>
            <a:ext cx="635581" cy="584775"/>
          </a:xfrm>
          <a:prstGeom prst="rect">
            <a:avLst/>
          </a:prstGeom>
          <a:noFill/>
        </p:spPr>
        <p:txBody>
          <a:bodyPr wrap="square" rtlCol="0">
            <a:spAutoFit/>
          </a:bodyPr>
          <a:lstStyle/>
          <a:p>
            <a:r>
              <a:rPr lang="es-ES" sz="3200" b="1"/>
              <a:t>y</a:t>
            </a:r>
            <a:endParaRPr lang="es-ES" sz="3200" b="1" baseline="-25000"/>
          </a:p>
        </p:txBody>
      </p:sp>
    </p:spTree>
    <p:extLst>
      <p:ext uri="{BB962C8B-B14F-4D97-AF65-F5344CB8AC3E}">
        <p14:creationId xmlns:p14="http://schemas.microsoft.com/office/powerpoint/2010/main" val="2857228281"/>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p:txBody>
          <a:bodyPr/>
          <a:lstStyle/>
          <a:p>
            <a:r>
              <a:rPr lang="es-ES"/>
              <a:t>Multiplexor. Definición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351338"/>
          </a:xfrm>
        </p:spPr>
        <p:txBody>
          <a:bodyPr>
            <a:normAutofit lnSpcReduction="10000"/>
          </a:bodyPr>
          <a:lstStyle/>
          <a:p>
            <a:r>
              <a:rPr lang="es-ES"/>
              <a:t>Circuito que, a partir de unas entradas de selección, escoge una de sus entradas de datos para “mostrarla” en la salida del circuito</a:t>
            </a:r>
          </a:p>
          <a:p>
            <a:endParaRPr lang="es-ES"/>
          </a:p>
          <a:p>
            <a:r>
              <a:rPr lang="es-ES"/>
              <a:t>N entradas de selección</a:t>
            </a:r>
          </a:p>
          <a:p>
            <a:r>
              <a:rPr lang="es-ES"/>
              <a:t>2</a:t>
            </a:r>
            <a:r>
              <a:rPr lang="es-ES" baseline="30000"/>
              <a:t>N</a:t>
            </a:r>
            <a:r>
              <a:rPr lang="es-ES"/>
              <a:t> entradas de datos</a:t>
            </a:r>
          </a:p>
          <a:p>
            <a:r>
              <a:rPr lang="es-ES"/>
              <a:t>1 salida</a:t>
            </a:r>
          </a:p>
        </p:txBody>
      </p:sp>
      <p:grpSp>
        <p:nvGrpSpPr>
          <p:cNvPr id="32" name="Grupo 31">
            <a:extLst>
              <a:ext uri="{FF2B5EF4-FFF2-40B4-BE49-F238E27FC236}">
                <a16:creationId xmlns:a16="http://schemas.microsoft.com/office/drawing/2014/main" id="{724DBC1E-8F4E-094E-8653-B303EF92158E}"/>
              </a:ext>
            </a:extLst>
          </p:cNvPr>
          <p:cNvGrpSpPr/>
          <p:nvPr/>
        </p:nvGrpSpPr>
        <p:grpSpPr>
          <a:xfrm>
            <a:off x="7835754" y="198711"/>
            <a:ext cx="1857786" cy="2354337"/>
            <a:chOff x="5542243" y="3958987"/>
            <a:chExt cx="1857786" cy="2354337"/>
          </a:xfrm>
        </p:grpSpPr>
        <p:sp>
          <p:nvSpPr>
            <p:cNvPr id="27" name="Rectángulo 26">
              <a:extLst>
                <a:ext uri="{FF2B5EF4-FFF2-40B4-BE49-F238E27FC236}">
                  <a16:creationId xmlns:a16="http://schemas.microsoft.com/office/drawing/2014/main" id="{2DEB931C-9CC7-9A42-8FAB-0FB254FA927B}"/>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Triángulo 27">
              <a:extLst>
                <a:ext uri="{FF2B5EF4-FFF2-40B4-BE49-F238E27FC236}">
                  <a16:creationId xmlns:a16="http://schemas.microsoft.com/office/drawing/2014/main" id="{574F572D-041E-5643-9461-750D09E3D6DC}"/>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Triángulo 28">
              <a:extLst>
                <a:ext uri="{FF2B5EF4-FFF2-40B4-BE49-F238E27FC236}">
                  <a16:creationId xmlns:a16="http://schemas.microsoft.com/office/drawing/2014/main" id="{81418556-0098-1348-A73A-BC485F9B1B8C}"/>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1A379CB2-F0D2-8642-B802-A0407BD0903C}"/>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2EF8B50A-9F86-C94F-940F-70C357A3B1A2}"/>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33" name="Conector recto de flecha 32">
            <a:extLst>
              <a:ext uri="{FF2B5EF4-FFF2-40B4-BE49-F238E27FC236}">
                <a16:creationId xmlns:a16="http://schemas.microsoft.com/office/drawing/2014/main" id="{A32E894F-2606-9747-BC16-E3C13C902F2A}"/>
              </a:ext>
            </a:extLst>
          </p:cNvPr>
          <p:cNvCxnSpPr/>
          <p:nvPr/>
        </p:nvCxnSpPr>
        <p:spPr>
          <a:xfrm>
            <a:off x="7178608" y="113649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B5D74D98-D0C3-8A4A-AB80-745E5C975E03}"/>
              </a:ext>
            </a:extLst>
          </p:cNvPr>
          <p:cNvCxnSpPr/>
          <p:nvPr/>
        </p:nvCxnSpPr>
        <p:spPr>
          <a:xfrm>
            <a:off x="7178608" y="152335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CB29D70E-F3A9-6841-AB20-DA0C71E9EE41}"/>
              </a:ext>
            </a:extLst>
          </p:cNvPr>
          <p:cNvCxnSpPr/>
          <p:nvPr/>
        </p:nvCxnSpPr>
        <p:spPr>
          <a:xfrm>
            <a:off x="9698212" y="138047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ector recto de flecha 35">
            <a:extLst>
              <a:ext uri="{FF2B5EF4-FFF2-40B4-BE49-F238E27FC236}">
                <a16:creationId xmlns:a16="http://schemas.microsoft.com/office/drawing/2014/main" id="{111C8D17-6565-4F4B-8DF6-B9635666C065}"/>
              </a:ext>
            </a:extLst>
          </p:cNvPr>
          <p:cNvCxnSpPr>
            <a:cxnSpLocks/>
          </p:cNvCxnSpPr>
          <p:nvPr/>
        </p:nvCxnSpPr>
        <p:spPr>
          <a:xfrm flipV="1">
            <a:off x="8432977" y="2406230"/>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BEAA4328-6340-8049-919E-E02E59745E11}"/>
              </a:ext>
            </a:extLst>
          </p:cNvPr>
          <p:cNvSpPr txBox="1"/>
          <p:nvPr/>
        </p:nvSpPr>
        <p:spPr>
          <a:xfrm>
            <a:off x="7785356" y="844105"/>
            <a:ext cx="635581" cy="584775"/>
          </a:xfrm>
          <a:prstGeom prst="rect">
            <a:avLst/>
          </a:prstGeom>
          <a:noFill/>
        </p:spPr>
        <p:txBody>
          <a:bodyPr wrap="square" rtlCol="0">
            <a:spAutoFit/>
          </a:bodyPr>
          <a:lstStyle/>
          <a:p>
            <a:r>
              <a:rPr lang="es-ES" sz="3200" b="1"/>
              <a:t>d</a:t>
            </a:r>
            <a:r>
              <a:rPr lang="es-ES" sz="3200" b="1" baseline="-25000"/>
              <a:t>0</a:t>
            </a:r>
          </a:p>
        </p:txBody>
      </p:sp>
      <p:sp>
        <p:nvSpPr>
          <p:cNvPr id="38" name="CuadroTexto 37">
            <a:extLst>
              <a:ext uri="{FF2B5EF4-FFF2-40B4-BE49-F238E27FC236}">
                <a16:creationId xmlns:a16="http://schemas.microsoft.com/office/drawing/2014/main" id="{FCF8BF6B-AFAB-834E-8767-EFD8B633D0F8}"/>
              </a:ext>
            </a:extLst>
          </p:cNvPr>
          <p:cNvSpPr txBox="1"/>
          <p:nvPr/>
        </p:nvSpPr>
        <p:spPr>
          <a:xfrm>
            <a:off x="7782663" y="1262089"/>
            <a:ext cx="635581" cy="584775"/>
          </a:xfrm>
          <a:prstGeom prst="rect">
            <a:avLst/>
          </a:prstGeom>
          <a:noFill/>
        </p:spPr>
        <p:txBody>
          <a:bodyPr wrap="square" rtlCol="0">
            <a:spAutoFit/>
          </a:bodyPr>
          <a:lstStyle/>
          <a:p>
            <a:r>
              <a:rPr lang="es-ES" sz="3200" b="1"/>
              <a:t>d</a:t>
            </a:r>
            <a:r>
              <a:rPr lang="es-ES" sz="3200" b="1" baseline="-25000"/>
              <a:t>1</a:t>
            </a:r>
          </a:p>
        </p:txBody>
      </p:sp>
      <p:sp>
        <p:nvSpPr>
          <p:cNvPr id="39" name="CuadroTexto 38">
            <a:extLst>
              <a:ext uri="{FF2B5EF4-FFF2-40B4-BE49-F238E27FC236}">
                <a16:creationId xmlns:a16="http://schemas.microsoft.com/office/drawing/2014/main" id="{196D2AA8-6778-2F4D-90A9-3E46548A4847}"/>
              </a:ext>
            </a:extLst>
          </p:cNvPr>
          <p:cNvSpPr txBox="1"/>
          <p:nvPr/>
        </p:nvSpPr>
        <p:spPr>
          <a:xfrm>
            <a:off x="8207387" y="1785877"/>
            <a:ext cx="635581" cy="584775"/>
          </a:xfrm>
          <a:prstGeom prst="rect">
            <a:avLst/>
          </a:prstGeom>
          <a:noFill/>
        </p:spPr>
        <p:txBody>
          <a:bodyPr wrap="square" rtlCol="0">
            <a:spAutoFit/>
          </a:bodyPr>
          <a:lstStyle/>
          <a:p>
            <a:r>
              <a:rPr lang="es-ES" sz="3200" b="1"/>
              <a:t>s</a:t>
            </a:r>
            <a:r>
              <a:rPr lang="es-ES" sz="3200" b="1" baseline="-25000"/>
              <a:t>0</a:t>
            </a:r>
          </a:p>
        </p:txBody>
      </p:sp>
      <p:sp>
        <p:nvSpPr>
          <p:cNvPr id="40" name="CuadroTexto 39">
            <a:extLst>
              <a:ext uri="{FF2B5EF4-FFF2-40B4-BE49-F238E27FC236}">
                <a16:creationId xmlns:a16="http://schemas.microsoft.com/office/drawing/2014/main" id="{0666F652-619A-F347-A5E8-A5B86674F3B3}"/>
              </a:ext>
            </a:extLst>
          </p:cNvPr>
          <p:cNvSpPr txBox="1"/>
          <p:nvPr/>
        </p:nvSpPr>
        <p:spPr>
          <a:xfrm>
            <a:off x="9172258" y="1007700"/>
            <a:ext cx="635581" cy="584775"/>
          </a:xfrm>
          <a:prstGeom prst="rect">
            <a:avLst/>
          </a:prstGeom>
          <a:noFill/>
        </p:spPr>
        <p:txBody>
          <a:bodyPr wrap="square" rtlCol="0">
            <a:spAutoFit/>
          </a:bodyPr>
          <a:lstStyle/>
          <a:p>
            <a:r>
              <a:rPr lang="es-ES" sz="3200" b="1"/>
              <a:t>y</a:t>
            </a:r>
            <a:endParaRPr lang="es-ES" sz="3200" b="1" baseline="-25000"/>
          </a:p>
        </p:txBody>
      </p:sp>
      <p:graphicFrame>
        <p:nvGraphicFramePr>
          <p:cNvPr id="41" name="Tabla 40">
            <a:extLst>
              <a:ext uri="{FF2B5EF4-FFF2-40B4-BE49-F238E27FC236}">
                <a16:creationId xmlns:a16="http://schemas.microsoft.com/office/drawing/2014/main" id="{2671C281-9FA1-BC4C-A35E-1EF371D50ED3}"/>
              </a:ext>
            </a:extLst>
          </p:cNvPr>
          <p:cNvGraphicFramePr>
            <a:graphicFrameLocks noGrp="1"/>
          </p:cNvGraphicFramePr>
          <p:nvPr/>
        </p:nvGraphicFramePr>
        <p:xfrm>
          <a:off x="5755255" y="3375968"/>
          <a:ext cx="2452132" cy="2828925"/>
        </p:xfrm>
        <a:graphic>
          <a:graphicData uri="http://schemas.openxmlformats.org/drawingml/2006/table">
            <a:tbl>
              <a:tblPr/>
              <a:tblGrid>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s</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1</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bl>
          </a:graphicData>
        </a:graphic>
      </p:graphicFrame>
    </p:spTree>
    <p:extLst>
      <p:ext uri="{BB962C8B-B14F-4D97-AF65-F5344CB8AC3E}">
        <p14:creationId xmlns:p14="http://schemas.microsoft.com/office/powerpoint/2010/main" val="87092876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p:txBody>
          <a:bodyPr/>
          <a:lstStyle/>
          <a:p>
            <a:r>
              <a:rPr lang="es-ES"/>
              <a:t>Multiplexor. Implementación</a:t>
            </a:r>
          </a:p>
        </p:txBody>
      </p:sp>
      <p:sp>
        <p:nvSpPr>
          <p:cNvPr id="45" name="Marcador de contenido 2">
            <a:extLst>
              <a:ext uri="{FF2B5EF4-FFF2-40B4-BE49-F238E27FC236}">
                <a16:creationId xmlns:a16="http://schemas.microsoft.com/office/drawing/2014/main" id="{0A553456-14A6-4646-934D-BDE28B6AAA3E}"/>
              </a:ext>
            </a:extLst>
          </p:cNvPr>
          <p:cNvSpPr>
            <a:spLocks noGrp="1"/>
          </p:cNvSpPr>
          <p:nvPr>
            <p:ph idx="1"/>
          </p:nvPr>
        </p:nvSpPr>
        <p:spPr>
          <a:xfrm>
            <a:off x="1471053" y="5024246"/>
            <a:ext cx="3929622" cy="864433"/>
          </a:xfrm>
        </p:spPr>
        <p:txBody>
          <a:bodyPr>
            <a:normAutofit/>
          </a:bodyPr>
          <a:lstStyle/>
          <a:p>
            <a:pPr marL="0" indent="0">
              <a:buNone/>
            </a:pPr>
            <a:r>
              <a:rPr lang="es-ES" sz="4400" b="1"/>
              <a:t>y = d</a:t>
            </a:r>
            <a:r>
              <a:rPr lang="es-ES" sz="4400" b="1" baseline="-25000"/>
              <a:t>1</a:t>
            </a:r>
            <a:r>
              <a:rPr lang="es-ES" sz="4400" b="1"/>
              <a:t>·s</a:t>
            </a:r>
            <a:r>
              <a:rPr lang="es-ES" sz="4400" b="1" baseline="-25000"/>
              <a:t>0</a:t>
            </a:r>
            <a:r>
              <a:rPr lang="es-ES" sz="4400" b="1"/>
              <a:t> + d</a:t>
            </a:r>
            <a:r>
              <a:rPr lang="es-ES" sz="4400" b="1" baseline="-25000"/>
              <a:t>0</a:t>
            </a:r>
            <a:r>
              <a:rPr lang="es-ES" sz="4400" b="1"/>
              <a:t>·s</a:t>
            </a:r>
            <a:r>
              <a:rPr lang="es-ES" sz="4400" b="1" baseline="-25000"/>
              <a:t>0</a:t>
            </a:r>
            <a:r>
              <a:rPr lang="es-ES" sz="4400" b="1"/>
              <a:t>’</a:t>
            </a:r>
          </a:p>
        </p:txBody>
      </p:sp>
      <p:grpSp>
        <p:nvGrpSpPr>
          <p:cNvPr id="32" name="Grupo 31">
            <a:extLst>
              <a:ext uri="{FF2B5EF4-FFF2-40B4-BE49-F238E27FC236}">
                <a16:creationId xmlns:a16="http://schemas.microsoft.com/office/drawing/2014/main" id="{724DBC1E-8F4E-094E-8653-B303EF92158E}"/>
              </a:ext>
            </a:extLst>
          </p:cNvPr>
          <p:cNvGrpSpPr/>
          <p:nvPr/>
        </p:nvGrpSpPr>
        <p:grpSpPr>
          <a:xfrm>
            <a:off x="9283554" y="365125"/>
            <a:ext cx="1857786" cy="2354337"/>
            <a:chOff x="5542243" y="3958987"/>
            <a:chExt cx="1857786" cy="2354337"/>
          </a:xfrm>
        </p:grpSpPr>
        <p:sp>
          <p:nvSpPr>
            <p:cNvPr id="27" name="Rectángulo 26">
              <a:extLst>
                <a:ext uri="{FF2B5EF4-FFF2-40B4-BE49-F238E27FC236}">
                  <a16:creationId xmlns:a16="http://schemas.microsoft.com/office/drawing/2014/main" id="{2DEB931C-9CC7-9A42-8FAB-0FB254FA927B}"/>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Triángulo 27">
              <a:extLst>
                <a:ext uri="{FF2B5EF4-FFF2-40B4-BE49-F238E27FC236}">
                  <a16:creationId xmlns:a16="http://schemas.microsoft.com/office/drawing/2014/main" id="{574F572D-041E-5643-9461-750D09E3D6DC}"/>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Triángulo 28">
              <a:extLst>
                <a:ext uri="{FF2B5EF4-FFF2-40B4-BE49-F238E27FC236}">
                  <a16:creationId xmlns:a16="http://schemas.microsoft.com/office/drawing/2014/main" id="{81418556-0098-1348-A73A-BC485F9B1B8C}"/>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1A379CB2-F0D2-8642-B802-A0407BD0903C}"/>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2EF8B50A-9F86-C94F-940F-70C357A3B1A2}"/>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33" name="Conector recto de flecha 32">
            <a:extLst>
              <a:ext uri="{FF2B5EF4-FFF2-40B4-BE49-F238E27FC236}">
                <a16:creationId xmlns:a16="http://schemas.microsoft.com/office/drawing/2014/main" id="{A32E894F-2606-9747-BC16-E3C13C902F2A}"/>
              </a:ext>
            </a:extLst>
          </p:cNvPr>
          <p:cNvCxnSpPr/>
          <p:nvPr/>
        </p:nvCxnSpPr>
        <p:spPr>
          <a:xfrm>
            <a:off x="8626408" y="130290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B5D74D98-D0C3-8A4A-AB80-745E5C975E03}"/>
              </a:ext>
            </a:extLst>
          </p:cNvPr>
          <p:cNvCxnSpPr/>
          <p:nvPr/>
        </p:nvCxnSpPr>
        <p:spPr>
          <a:xfrm>
            <a:off x="8626408" y="168976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CB29D70E-F3A9-6841-AB20-DA0C71E9EE41}"/>
              </a:ext>
            </a:extLst>
          </p:cNvPr>
          <p:cNvCxnSpPr/>
          <p:nvPr/>
        </p:nvCxnSpPr>
        <p:spPr>
          <a:xfrm>
            <a:off x="11146012" y="154689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ector recto de flecha 35">
            <a:extLst>
              <a:ext uri="{FF2B5EF4-FFF2-40B4-BE49-F238E27FC236}">
                <a16:creationId xmlns:a16="http://schemas.microsoft.com/office/drawing/2014/main" id="{111C8D17-6565-4F4B-8DF6-B9635666C065}"/>
              </a:ext>
            </a:extLst>
          </p:cNvPr>
          <p:cNvCxnSpPr>
            <a:cxnSpLocks/>
          </p:cNvCxnSpPr>
          <p:nvPr/>
        </p:nvCxnSpPr>
        <p:spPr>
          <a:xfrm flipV="1">
            <a:off x="9880777" y="2572644"/>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BEAA4328-6340-8049-919E-E02E59745E11}"/>
              </a:ext>
            </a:extLst>
          </p:cNvPr>
          <p:cNvSpPr txBox="1"/>
          <p:nvPr/>
        </p:nvSpPr>
        <p:spPr>
          <a:xfrm>
            <a:off x="9233156" y="1010519"/>
            <a:ext cx="635581" cy="584775"/>
          </a:xfrm>
          <a:prstGeom prst="rect">
            <a:avLst/>
          </a:prstGeom>
          <a:noFill/>
        </p:spPr>
        <p:txBody>
          <a:bodyPr wrap="square" rtlCol="0">
            <a:spAutoFit/>
          </a:bodyPr>
          <a:lstStyle/>
          <a:p>
            <a:r>
              <a:rPr lang="es-ES" sz="3200" b="1"/>
              <a:t>d</a:t>
            </a:r>
            <a:r>
              <a:rPr lang="es-ES" sz="3200" b="1" baseline="-25000"/>
              <a:t>0</a:t>
            </a:r>
          </a:p>
        </p:txBody>
      </p:sp>
      <p:sp>
        <p:nvSpPr>
          <p:cNvPr id="38" name="CuadroTexto 37">
            <a:extLst>
              <a:ext uri="{FF2B5EF4-FFF2-40B4-BE49-F238E27FC236}">
                <a16:creationId xmlns:a16="http://schemas.microsoft.com/office/drawing/2014/main" id="{FCF8BF6B-AFAB-834E-8767-EFD8B633D0F8}"/>
              </a:ext>
            </a:extLst>
          </p:cNvPr>
          <p:cNvSpPr txBox="1"/>
          <p:nvPr/>
        </p:nvSpPr>
        <p:spPr>
          <a:xfrm>
            <a:off x="9230463" y="1428503"/>
            <a:ext cx="635581" cy="584775"/>
          </a:xfrm>
          <a:prstGeom prst="rect">
            <a:avLst/>
          </a:prstGeom>
          <a:noFill/>
        </p:spPr>
        <p:txBody>
          <a:bodyPr wrap="square" rtlCol="0">
            <a:spAutoFit/>
          </a:bodyPr>
          <a:lstStyle/>
          <a:p>
            <a:r>
              <a:rPr lang="es-ES" sz="3200" b="1"/>
              <a:t>d</a:t>
            </a:r>
            <a:r>
              <a:rPr lang="es-ES" sz="3200" b="1" baseline="-25000"/>
              <a:t>1</a:t>
            </a:r>
          </a:p>
        </p:txBody>
      </p:sp>
      <p:sp>
        <p:nvSpPr>
          <p:cNvPr id="39" name="CuadroTexto 38">
            <a:extLst>
              <a:ext uri="{FF2B5EF4-FFF2-40B4-BE49-F238E27FC236}">
                <a16:creationId xmlns:a16="http://schemas.microsoft.com/office/drawing/2014/main" id="{196D2AA8-6778-2F4D-90A9-3E46548A4847}"/>
              </a:ext>
            </a:extLst>
          </p:cNvPr>
          <p:cNvSpPr txBox="1"/>
          <p:nvPr/>
        </p:nvSpPr>
        <p:spPr>
          <a:xfrm>
            <a:off x="9655187" y="1952291"/>
            <a:ext cx="635581" cy="584775"/>
          </a:xfrm>
          <a:prstGeom prst="rect">
            <a:avLst/>
          </a:prstGeom>
          <a:noFill/>
        </p:spPr>
        <p:txBody>
          <a:bodyPr wrap="square" rtlCol="0">
            <a:spAutoFit/>
          </a:bodyPr>
          <a:lstStyle/>
          <a:p>
            <a:r>
              <a:rPr lang="es-ES" sz="3200" b="1"/>
              <a:t>s</a:t>
            </a:r>
            <a:r>
              <a:rPr lang="es-ES" sz="3200" b="1" baseline="-25000"/>
              <a:t>0</a:t>
            </a:r>
          </a:p>
        </p:txBody>
      </p:sp>
      <p:sp>
        <p:nvSpPr>
          <p:cNvPr id="40" name="CuadroTexto 39">
            <a:extLst>
              <a:ext uri="{FF2B5EF4-FFF2-40B4-BE49-F238E27FC236}">
                <a16:creationId xmlns:a16="http://schemas.microsoft.com/office/drawing/2014/main" id="{0666F652-619A-F347-A5E8-A5B86674F3B3}"/>
              </a:ext>
            </a:extLst>
          </p:cNvPr>
          <p:cNvSpPr txBox="1"/>
          <p:nvPr/>
        </p:nvSpPr>
        <p:spPr>
          <a:xfrm>
            <a:off x="10620058" y="1174114"/>
            <a:ext cx="635581" cy="584775"/>
          </a:xfrm>
          <a:prstGeom prst="rect">
            <a:avLst/>
          </a:prstGeom>
          <a:noFill/>
        </p:spPr>
        <p:txBody>
          <a:bodyPr wrap="square" rtlCol="0">
            <a:spAutoFit/>
          </a:bodyPr>
          <a:lstStyle/>
          <a:p>
            <a:r>
              <a:rPr lang="es-ES" sz="3200" b="1"/>
              <a:t>y</a:t>
            </a:r>
            <a:endParaRPr lang="es-ES" sz="3200" b="1" baseline="-25000"/>
          </a:p>
        </p:txBody>
      </p:sp>
      <p:graphicFrame>
        <p:nvGraphicFramePr>
          <p:cNvPr id="41" name="Tabla 40">
            <a:extLst>
              <a:ext uri="{FF2B5EF4-FFF2-40B4-BE49-F238E27FC236}">
                <a16:creationId xmlns:a16="http://schemas.microsoft.com/office/drawing/2014/main" id="{2671C281-9FA1-BC4C-A35E-1EF371D50ED3}"/>
              </a:ext>
            </a:extLst>
          </p:cNvPr>
          <p:cNvGraphicFramePr>
            <a:graphicFrameLocks noGrp="1"/>
          </p:cNvGraphicFramePr>
          <p:nvPr>
            <p:extLst>
              <p:ext uri="{D42A27DB-BD31-4B8C-83A1-F6EECF244321}">
                <p14:modId xmlns:p14="http://schemas.microsoft.com/office/powerpoint/2010/main" val="182964487"/>
              </p:ext>
            </p:extLst>
          </p:nvPr>
        </p:nvGraphicFramePr>
        <p:xfrm>
          <a:off x="391941" y="1545133"/>
          <a:ext cx="2452132" cy="2828925"/>
        </p:xfrm>
        <a:graphic>
          <a:graphicData uri="http://schemas.openxmlformats.org/drawingml/2006/table">
            <a:tbl>
              <a:tblPr/>
              <a:tblGrid>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s</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1</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bl>
          </a:graphicData>
        </a:graphic>
      </p:graphicFrame>
      <p:graphicFrame>
        <p:nvGraphicFramePr>
          <p:cNvPr id="42" name="Tabla 41">
            <a:extLst>
              <a:ext uri="{FF2B5EF4-FFF2-40B4-BE49-F238E27FC236}">
                <a16:creationId xmlns:a16="http://schemas.microsoft.com/office/drawing/2014/main" id="{4248B470-A13C-B847-8F62-46C2C2C1CC07}"/>
              </a:ext>
            </a:extLst>
          </p:cNvPr>
          <p:cNvGraphicFramePr>
            <a:graphicFrameLocks noGrp="1"/>
          </p:cNvGraphicFramePr>
          <p:nvPr>
            <p:extLst>
              <p:ext uri="{D42A27DB-BD31-4B8C-83A1-F6EECF244321}">
                <p14:modId xmlns:p14="http://schemas.microsoft.com/office/powerpoint/2010/main" val="215562758"/>
              </p:ext>
            </p:extLst>
          </p:nvPr>
        </p:nvGraphicFramePr>
        <p:xfrm>
          <a:off x="3285989" y="1402714"/>
          <a:ext cx="4958426" cy="3286919"/>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d</a:t>
                      </a:r>
                      <a:r>
                        <a:rPr lang="es-ES" sz="1800" b="1" i="1" u="none" strike="noStrike" baseline="-25000">
                          <a:solidFill>
                            <a:srgbClr val="000000"/>
                          </a:solidFill>
                          <a:effectLst/>
                          <a:latin typeface="Calibri" panose="020F0502020204030204" pitchFamily="34" charset="0"/>
                        </a:rPr>
                        <a:t>1</a:t>
                      </a: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d</a:t>
                      </a:r>
                      <a:r>
                        <a:rPr lang="es-ES" sz="1800" b="1" i="1" u="none" strike="noStrike" baseline="-25000">
                          <a:solidFill>
                            <a:srgbClr val="000000"/>
                          </a:solidFill>
                          <a:effectLst/>
                          <a:latin typeface="Calibri" panose="020F0502020204030204" pitchFamily="34" charset="0"/>
                        </a:rPr>
                        <a:t>0</a:t>
                      </a: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s</a:t>
                      </a: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i="0" u="none" strike="noStrike">
                          <a:solidFill>
                            <a:srgbClr val="000000"/>
                          </a:solidFill>
                          <a:effectLst/>
                          <a:latin typeface="Calibri" panose="020F0502020204030204" pitchFamily="34" charset="0"/>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i="0" u="none" strike="noStrike">
                          <a:solidFill>
                            <a:srgbClr val="000000"/>
                          </a:solidFill>
                          <a:effectLst/>
                          <a:latin typeface="Calibri" panose="020F0502020204030204" pitchFamily="34" charset="0"/>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43" name="Conector recto 42">
            <a:extLst>
              <a:ext uri="{FF2B5EF4-FFF2-40B4-BE49-F238E27FC236}">
                <a16:creationId xmlns:a16="http://schemas.microsoft.com/office/drawing/2014/main" id="{7F17146F-35F6-234A-A871-A346690568BD}"/>
              </a:ext>
            </a:extLst>
          </p:cNvPr>
          <p:cNvCxnSpPr>
            <a:cxnSpLocks/>
          </p:cNvCxnSpPr>
          <p:nvPr/>
        </p:nvCxnSpPr>
        <p:spPr>
          <a:xfrm>
            <a:off x="3572053" y="1993393"/>
            <a:ext cx="511628" cy="59168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ángulo redondeado 15">
            <a:extLst>
              <a:ext uri="{FF2B5EF4-FFF2-40B4-BE49-F238E27FC236}">
                <a16:creationId xmlns:a16="http://schemas.microsoft.com/office/drawing/2014/main" id="{F3C5342E-5686-7840-87FA-63E7705A67B0}"/>
              </a:ext>
            </a:extLst>
          </p:cNvPr>
          <p:cNvSpPr/>
          <p:nvPr/>
        </p:nvSpPr>
        <p:spPr>
          <a:xfrm>
            <a:off x="5314950" y="2738512"/>
            <a:ext cx="1390650" cy="614288"/>
          </a:xfrm>
          <a:prstGeom prst="roundRect">
            <a:avLst/>
          </a:prstGeom>
          <a:solidFill>
            <a:schemeClr val="accent1">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4" name="Rectángulo redondeado 43">
            <a:extLst>
              <a:ext uri="{FF2B5EF4-FFF2-40B4-BE49-F238E27FC236}">
                <a16:creationId xmlns:a16="http://schemas.microsoft.com/office/drawing/2014/main" id="{B7D6B65E-EC8D-2C4B-AEFC-D80B681EC2E5}"/>
              </a:ext>
            </a:extLst>
          </p:cNvPr>
          <p:cNvSpPr/>
          <p:nvPr/>
        </p:nvSpPr>
        <p:spPr>
          <a:xfrm>
            <a:off x="6248400" y="3609977"/>
            <a:ext cx="1390650" cy="614288"/>
          </a:xfrm>
          <a:prstGeom prst="roundRect">
            <a:avLst/>
          </a:prstGeom>
          <a:solidFill>
            <a:schemeClr val="accent1">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57913740"/>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p:txBody>
          <a:bodyPr/>
          <a:lstStyle/>
          <a:p>
            <a:r>
              <a:rPr lang="es-ES"/>
              <a:t>Multiplexor. Implementación</a:t>
            </a:r>
          </a:p>
        </p:txBody>
      </p:sp>
      <p:sp>
        <p:nvSpPr>
          <p:cNvPr id="45" name="Marcador de contenido 2">
            <a:extLst>
              <a:ext uri="{FF2B5EF4-FFF2-40B4-BE49-F238E27FC236}">
                <a16:creationId xmlns:a16="http://schemas.microsoft.com/office/drawing/2014/main" id="{0A553456-14A6-4646-934D-BDE28B6AAA3E}"/>
              </a:ext>
            </a:extLst>
          </p:cNvPr>
          <p:cNvSpPr>
            <a:spLocks noGrp="1"/>
          </p:cNvSpPr>
          <p:nvPr>
            <p:ph idx="1"/>
          </p:nvPr>
        </p:nvSpPr>
        <p:spPr>
          <a:xfrm>
            <a:off x="1107" y="4709921"/>
            <a:ext cx="3929622" cy="864433"/>
          </a:xfrm>
        </p:spPr>
        <p:txBody>
          <a:bodyPr>
            <a:normAutofit/>
          </a:bodyPr>
          <a:lstStyle/>
          <a:p>
            <a:pPr marL="0" indent="0">
              <a:buNone/>
            </a:pPr>
            <a:r>
              <a:rPr lang="es-ES" sz="4400" b="1"/>
              <a:t>y = d</a:t>
            </a:r>
            <a:r>
              <a:rPr lang="es-ES" sz="4400" b="1" baseline="-25000"/>
              <a:t>1</a:t>
            </a:r>
            <a:r>
              <a:rPr lang="es-ES" sz="4400" b="1"/>
              <a:t>·s + d</a:t>
            </a:r>
            <a:r>
              <a:rPr lang="es-ES" sz="4400" b="1" baseline="-25000"/>
              <a:t>0</a:t>
            </a:r>
            <a:r>
              <a:rPr lang="es-ES" sz="4400" b="1"/>
              <a:t>·s’</a:t>
            </a:r>
          </a:p>
        </p:txBody>
      </p:sp>
      <p:grpSp>
        <p:nvGrpSpPr>
          <p:cNvPr id="32" name="Grupo 31">
            <a:extLst>
              <a:ext uri="{FF2B5EF4-FFF2-40B4-BE49-F238E27FC236}">
                <a16:creationId xmlns:a16="http://schemas.microsoft.com/office/drawing/2014/main" id="{724DBC1E-8F4E-094E-8653-B303EF92158E}"/>
              </a:ext>
            </a:extLst>
          </p:cNvPr>
          <p:cNvGrpSpPr/>
          <p:nvPr/>
        </p:nvGrpSpPr>
        <p:grpSpPr>
          <a:xfrm>
            <a:off x="958704" y="1422400"/>
            <a:ext cx="1857786" cy="2354337"/>
            <a:chOff x="5542243" y="3958987"/>
            <a:chExt cx="1857786" cy="2354337"/>
          </a:xfrm>
        </p:grpSpPr>
        <p:sp>
          <p:nvSpPr>
            <p:cNvPr id="27" name="Rectángulo 26">
              <a:extLst>
                <a:ext uri="{FF2B5EF4-FFF2-40B4-BE49-F238E27FC236}">
                  <a16:creationId xmlns:a16="http://schemas.microsoft.com/office/drawing/2014/main" id="{2DEB931C-9CC7-9A42-8FAB-0FB254FA927B}"/>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Triángulo 27">
              <a:extLst>
                <a:ext uri="{FF2B5EF4-FFF2-40B4-BE49-F238E27FC236}">
                  <a16:creationId xmlns:a16="http://schemas.microsoft.com/office/drawing/2014/main" id="{574F572D-041E-5643-9461-750D09E3D6DC}"/>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Triángulo 28">
              <a:extLst>
                <a:ext uri="{FF2B5EF4-FFF2-40B4-BE49-F238E27FC236}">
                  <a16:creationId xmlns:a16="http://schemas.microsoft.com/office/drawing/2014/main" id="{81418556-0098-1348-A73A-BC485F9B1B8C}"/>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1A379CB2-F0D2-8642-B802-A0407BD0903C}"/>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2EF8B50A-9F86-C94F-940F-70C357A3B1A2}"/>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33" name="Conector recto de flecha 32">
            <a:extLst>
              <a:ext uri="{FF2B5EF4-FFF2-40B4-BE49-F238E27FC236}">
                <a16:creationId xmlns:a16="http://schemas.microsoft.com/office/drawing/2014/main" id="{A32E894F-2606-9747-BC16-E3C13C902F2A}"/>
              </a:ext>
            </a:extLst>
          </p:cNvPr>
          <p:cNvCxnSpPr/>
          <p:nvPr/>
        </p:nvCxnSpPr>
        <p:spPr>
          <a:xfrm>
            <a:off x="301558" y="236018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B5D74D98-D0C3-8A4A-AB80-745E5C975E03}"/>
              </a:ext>
            </a:extLst>
          </p:cNvPr>
          <p:cNvCxnSpPr/>
          <p:nvPr/>
        </p:nvCxnSpPr>
        <p:spPr>
          <a:xfrm>
            <a:off x="301558" y="274704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CB29D70E-F3A9-6841-AB20-DA0C71E9EE41}"/>
              </a:ext>
            </a:extLst>
          </p:cNvPr>
          <p:cNvCxnSpPr/>
          <p:nvPr/>
        </p:nvCxnSpPr>
        <p:spPr>
          <a:xfrm>
            <a:off x="2821162" y="260416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ector recto de flecha 35">
            <a:extLst>
              <a:ext uri="{FF2B5EF4-FFF2-40B4-BE49-F238E27FC236}">
                <a16:creationId xmlns:a16="http://schemas.microsoft.com/office/drawing/2014/main" id="{111C8D17-6565-4F4B-8DF6-B9635666C065}"/>
              </a:ext>
            </a:extLst>
          </p:cNvPr>
          <p:cNvCxnSpPr>
            <a:cxnSpLocks/>
          </p:cNvCxnSpPr>
          <p:nvPr/>
        </p:nvCxnSpPr>
        <p:spPr>
          <a:xfrm flipV="1">
            <a:off x="1555927" y="3629919"/>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BEAA4328-6340-8049-919E-E02E59745E11}"/>
              </a:ext>
            </a:extLst>
          </p:cNvPr>
          <p:cNvSpPr txBox="1"/>
          <p:nvPr/>
        </p:nvSpPr>
        <p:spPr>
          <a:xfrm>
            <a:off x="908306" y="2067794"/>
            <a:ext cx="635581" cy="584775"/>
          </a:xfrm>
          <a:prstGeom prst="rect">
            <a:avLst/>
          </a:prstGeom>
          <a:noFill/>
        </p:spPr>
        <p:txBody>
          <a:bodyPr wrap="square" rtlCol="0">
            <a:spAutoFit/>
          </a:bodyPr>
          <a:lstStyle/>
          <a:p>
            <a:r>
              <a:rPr lang="es-ES" sz="3200" b="1"/>
              <a:t>d</a:t>
            </a:r>
            <a:r>
              <a:rPr lang="es-ES" sz="3200" b="1" baseline="-25000"/>
              <a:t>0</a:t>
            </a:r>
          </a:p>
        </p:txBody>
      </p:sp>
      <p:sp>
        <p:nvSpPr>
          <p:cNvPr id="38" name="CuadroTexto 37">
            <a:extLst>
              <a:ext uri="{FF2B5EF4-FFF2-40B4-BE49-F238E27FC236}">
                <a16:creationId xmlns:a16="http://schemas.microsoft.com/office/drawing/2014/main" id="{FCF8BF6B-AFAB-834E-8767-EFD8B633D0F8}"/>
              </a:ext>
            </a:extLst>
          </p:cNvPr>
          <p:cNvSpPr txBox="1"/>
          <p:nvPr/>
        </p:nvSpPr>
        <p:spPr>
          <a:xfrm>
            <a:off x="905613" y="2485778"/>
            <a:ext cx="635581" cy="584775"/>
          </a:xfrm>
          <a:prstGeom prst="rect">
            <a:avLst/>
          </a:prstGeom>
          <a:noFill/>
        </p:spPr>
        <p:txBody>
          <a:bodyPr wrap="square" rtlCol="0">
            <a:spAutoFit/>
          </a:bodyPr>
          <a:lstStyle/>
          <a:p>
            <a:r>
              <a:rPr lang="es-ES" sz="3200" b="1"/>
              <a:t>d</a:t>
            </a:r>
            <a:r>
              <a:rPr lang="es-ES" sz="3200" b="1" baseline="-25000"/>
              <a:t>1</a:t>
            </a:r>
          </a:p>
        </p:txBody>
      </p:sp>
      <p:sp>
        <p:nvSpPr>
          <p:cNvPr id="39" name="CuadroTexto 38">
            <a:extLst>
              <a:ext uri="{FF2B5EF4-FFF2-40B4-BE49-F238E27FC236}">
                <a16:creationId xmlns:a16="http://schemas.microsoft.com/office/drawing/2014/main" id="{196D2AA8-6778-2F4D-90A9-3E46548A4847}"/>
              </a:ext>
            </a:extLst>
          </p:cNvPr>
          <p:cNvSpPr txBox="1"/>
          <p:nvPr/>
        </p:nvSpPr>
        <p:spPr>
          <a:xfrm>
            <a:off x="1330337" y="3009566"/>
            <a:ext cx="635581" cy="584775"/>
          </a:xfrm>
          <a:prstGeom prst="rect">
            <a:avLst/>
          </a:prstGeom>
          <a:noFill/>
        </p:spPr>
        <p:txBody>
          <a:bodyPr wrap="square" rtlCol="0">
            <a:spAutoFit/>
          </a:bodyPr>
          <a:lstStyle/>
          <a:p>
            <a:r>
              <a:rPr lang="es-ES" sz="3200" b="1"/>
              <a:t>s</a:t>
            </a:r>
            <a:r>
              <a:rPr lang="es-ES" sz="3200" b="1" baseline="-25000"/>
              <a:t>0</a:t>
            </a:r>
          </a:p>
        </p:txBody>
      </p:sp>
      <p:sp>
        <p:nvSpPr>
          <p:cNvPr id="40" name="CuadroTexto 39">
            <a:extLst>
              <a:ext uri="{FF2B5EF4-FFF2-40B4-BE49-F238E27FC236}">
                <a16:creationId xmlns:a16="http://schemas.microsoft.com/office/drawing/2014/main" id="{0666F652-619A-F347-A5E8-A5B86674F3B3}"/>
              </a:ext>
            </a:extLst>
          </p:cNvPr>
          <p:cNvSpPr txBox="1"/>
          <p:nvPr/>
        </p:nvSpPr>
        <p:spPr>
          <a:xfrm>
            <a:off x="2295208" y="2231389"/>
            <a:ext cx="635581" cy="584775"/>
          </a:xfrm>
          <a:prstGeom prst="rect">
            <a:avLst/>
          </a:prstGeom>
          <a:noFill/>
        </p:spPr>
        <p:txBody>
          <a:bodyPr wrap="square" rtlCol="0">
            <a:spAutoFit/>
          </a:bodyPr>
          <a:lstStyle/>
          <a:p>
            <a:r>
              <a:rPr lang="es-ES" sz="3200" b="1"/>
              <a:t>y</a:t>
            </a:r>
            <a:endParaRPr lang="es-ES" sz="3200" b="1" baseline="-25000"/>
          </a:p>
        </p:txBody>
      </p:sp>
      <p:grpSp>
        <p:nvGrpSpPr>
          <p:cNvPr id="23" name="Grupo 22">
            <a:extLst>
              <a:ext uri="{FF2B5EF4-FFF2-40B4-BE49-F238E27FC236}">
                <a16:creationId xmlns:a16="http://schemas.microsoft.com/office/drawing/2014/main" id="{B8F2FF66-14F2-E042-815C-8D9CD0A03346}"/>
              </a:ext>
            </a:extLst>
          </p:cNvPr>
          <p:cNvGrpSpPr/>
          <p:nvPr/>
        </p:nvGrpSpPr>
        <p:grpSpPr>
          <a:xfrm>
            <a:off x="4886600" y="1501725"/>
            <a:ext cx="1857786" cy="2354337"/>
            <a:chOff x="5542243" y="3958987"/>
            <a:chExt cx="1857786" cy="2354337"/>
          </a:xfrm>
        </p:grpSpPr>
        <p:sp>
          <p:nvSpPr>
            <p:cNvPr id="24" name="Rectángulo 23">
              <a:extLst>
                <a:ext uri="{FF2B5EF4-FFF2-40B4-BE49-F238E27FC236}">
                  <a16:creationId xmlns:a16="http://schemas.microsoft.com/office/drawing/2014/main" id="{4BA430B7-0324-7E4A-BFBB-8965372C5DAA}"/>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Triángulo 24">
              <a:extLst>
                <a:ext uri="{FF2B5EF4-FFF2-40B4-BE49-F238E27FC236}">
                  <a16:creationId xmlns:a16="http://schemas.microsoft.com/office/drawing/2014/main" id="{2C79DCD5-C1EF-C648-8BCB-ACBCFEC9D21E}"/>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Triángulo 25">
              <a:extLst>
                <a:ext uri="{FF2B5EF4-FFF2-40B4-BE49-F238E27FC236}">
                  <a16:creationId xmlns:a16="http://schemas.microsoft.com/office/drawing/2014/main" id="{54B162DB-A2C3-8E4C-8352-AC032B0188FD}"/>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6" name="Rectángulo 45">
              <a:extLst>
                <a:ext uri="{FF2B5EF4-FFF2-40B4-BE49-F238E27FC236}">
                  <a16:creationId xmlns:a16="http://schemas.microsoft.com/office/drawing/2014/main" id="{6ED8B380-41CF-764C-A697-628E26F2D0E5}"/>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Rectángulo 46">
              <a:extLst>
                <a:ext uri="{FF2B5EF4-FFF2-40B4-BE49-F238E27FC236}">
                  <a16:creationId xmlns:a16="http://schemas.microsoft.com/office/drawing/2014/main" id="{16380956-CA58-9C49-B460-B59349B9446A}"/>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48" name="Conector recto de flecha 47">
            <a:extLst>
              <a:ext uri="{FF2B5EF4-FFF2-40B4-BE49-F238E27FC236}">
                <a16:creationId xmlns:a16="http://schemas.microsoft.com/office/drawing/2014/main" id="{C5EF7C21-A1D1-004A-B2FD-129A569B03EC}"/>
              </a:ext>
            </a:extLst>
          </p:cNvPr>
          <p:cNvCxnSpPr/>
          <p:nvPr/>
        </p:nvCxnSpPr>
        <p:spPr>
          <a:xfrm>
            <a:off x="4229454" y="266810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16F0EC01-BEA0-9540-97AA-A185E0654489}"/>
              </a:ext>
            </a:extLst>
          </p:cNvPr>
          <p:cNvCxnSpPr/>
          <p:nvPr/>
        </p:nvCxnSpPr>
        <p:spPr>
          <a:xfrm>
            <a:off x="4229454" y="305496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a:extLst>
              <a:ext uri="{FF2B5EF4-FFF2-40B4-BE49-F238E27FC236}">
                <a16:creationId xmlns:a16="http://schemas.microsoft.com/office/drawing/2014/main" id="{AFB5174D-6F5A-AB4E-A08C-6207F84FD21F}"/>
              </a:ext>
            </a:extLst>
          </p:cNvPr>
          <p:cNvCxnSpPr/>
          <p:nvPr/>
        </p:nvCxnSpPr>
        <p:spPr>
          <a:xfrm>
            <a:off x="6749058" y="268349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ector recto de flecha 50">
            <a:extLst>
              <a:ext uri="{FF2B5EF4-FFF2-40B4-BE49-F238E27FC236}">
                <a16:creationId xmlns:a16="http://schemas.microsoft.com/office/drawing/2014/main" id="{1C5A6E42-1D70-D348-AC50-3FE116B9A0FE}"/>
              </a:ext>
            </a:extLst>
          </p:cNvPr>
          <p:cNvCxnSpPr>
            <a:cxnSpLocks/>
          </p:cNvCxnSpPr>
          <p:nvPr/>
        </p:nvCxnSpPr>
        <p:spPr>
          <a:xfrm flipV="1">
            <a:off x="5931498" y="3709244"/>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CuadroTexto 51">
            <a:extLst>
              <a:ext uri="{FF2B5EF4-FFF2-40B4-BE49-F238E27FC236}">
                <a16:creationId xmlns:a16="http://schemas.microsoft.com/office/drawing/2014/main" id="{7516CF9E-FC6E-DF43-B200-A98C51D65C82}"/>
              </a:ext>
            </a:extLst>
          </p:cNvPr>
          <p:cNvSpPr txBox="1"/>
          <p:nvPr/>
        </p:nvSpPr>
        <p:spPr>
          <a:xfrm>
            <a:off x="4836202" y="2356669"/>
            <a:ext cx="635581" cy="584775"/>
          </a:xfrm>
          <a:prstGeom prst="rect">
            <a:avLst/>
          </a:prstGeom>
          <a:noFill/>
        </p:spPr>
        <p:txBody>
          <a:bodyPr wrap="square" rtlCol="0">
            <a:spAutoFit/>
          </a:bodyPr>
          <a:lstStyle/>
          <a:p>
            <a:r>
              <a:rPr lang="es-ES" sz="3200" b="1"/>
              <a:t>d</a:t>
            </a:r>
            <a:r>
              <a:rPr lang="es-ES" sz="3200" b="1" baseline="-25000"/>
              <a:t>2</a:t>
            </a:r>
          </a:p>
        </p:txBody>
      </p:sp>
      <p:sp>
        <p:nvSpPr>
          <p:cNvPr id="53" name="CuadroTexto 52">
            <a:extLst>
              <a:ext uri="{FF2B5EF4-FFF2-40B4-BE49-F238E27FC236}">
                <a16:creationId xmlns:a16="http://schemas.microsoft.com/office/drawing/2014/main" id="{7300CBD1-DE0C-8D48-B8C4-B70792A731D8}"/>
              </a:ext>
            </a:extLst>
          </p:cNvPr>
          <p:cNvSpPr txBox="1"/>
          <p:nvPr/>
        </p:nvSpPr>
        <p:spPr>
          <a:xfrm>
            <a:off x="4833509" y="2793703"/>
            <a:ext cx="635581" cy="584775"/>
          </a:xfrm>
          <a:prstGeom prst="rect">
            <a:avLst/>
          </a:prstGeom>
          <a:noFill/>
        </p:spPr>
        <p:txBody>
          <a:bodyPr wrap="square" rtlCol="0">
            <a:spAutoFit/>
          </a:bodyPr>
          <a:lstStyle/>
          <a:p>
            <a:r>
              <a:rPr lang="es-ES" sz="3200" b="1"/>
              <a:t>d</a:t>
            </a:r>
            <a:r>
              <a:rPr lang="es-ES" sz="3200" b="1" baseline="-25000"/>
              <a:t>3</a:t>
            </a:r>
          </a:p>
        </p:txBody>
      </p:sp>
      <p:sp>
        <p:nvSpPr>
          <p:cNvPr id="54" name="CuadroTexto 53">
            <a:extLst>
              <a:ext uri="{FF2B5EF4-FFF2-40B4-BE49-F238E27FC236}">
                <a16:creationId xmlns:a16="http://schemas.microsoft.com/office/drawing/2014/main" id="{6B4496DC-B3D4-DF43-8C3B-36E31B12A5DE}"/>
              </a:ext>
            </a:extLst>
          </p:cNvPr>
          <p:cNvSpPr txBox="1"/>
          <p:nvPr/>
        </p:nvSpPr>
        <p:spPr>
          <a:xfrm>
            <a:off x="5705908" y="3088891"/>
            <a:ext cx="635581" cy="584775"/>
          </a:xfrm>
          <a:prstGeom prst="rect">
            <a:avLst/>
          </a:prstGeom>
          <a:noFill/>
        </p:spPr>
        <p:txBody>
          <a:bodyPr wrap="square" rtlCol="0">
            <a:spAutoFit/>
          </a:bodyPr>
          <a:lstStyle/>
          <a:p>
            <a:r>
              <a:rPr lang="es-ES" sz="3200" b="1"/>
              <a:t>s</a:t>
            </a:r>
            <a:r>
              <a:rPr lang="es-ES" sz="3200" b="1" baseline="-25000"/>
              <a:t>0</a:t>
            </a:r>
          </a:p>
        </p:txBody>
      </p:sp>
      <p:sp>
        <p:nvSpPr>
          <p:cNvPr id="55" name="CuadroTexto 54">
            <a:extLst>
              <a:ext uri="{FF2B5EF4-FFF2-40B4-BE49-F238E27FC236}">
                <a16:creationId xmlns:a16="http://schemas.microsoft.com/office/drawing/2014/main" id="{D97FBA55-053D-6347-B9E8-F721C7720CFC}"/>
              </a:ext>
            </a:extLst>
          </p:cNvPr>
          <p:cNvSpPr txBox="1"/>
          <p:nvPr/>
        </p:nvSpPr>
        <p:spPr>
          <a:xfrm>
            <a:off x="6223104" y="2310714"/>
            <a:ext cx="635581" cy="584775"/>
          </a:xfrm>
          <a:prstGeom prst="rect">
            <a:avLst/>
          </a:prstGeom>
          <a:noFill/>
        </p:spPr>
        <p:txBody>
          <a:bodyPr wrap="square" rtlCol="0">
            <a:spAutoFit/>
          </a:bodyPr>
          <a:lstStyle/>
          <a:p>
            <a:r>
              <a:rPr lang="es-ES" sz="3200" b="1"/>
              <a:t>y</a:t>
            </a:r>
            <a:endParaRPr lang="es-ES" sz="3200" b="1" baseline="-25000"/>
          </a:p>
        </p:txBody>
      </p:sp>
      <p:cxnSp>
        <p:nvCxnSpPr>
          <p:cNvPr id="56" name="Conector recto de flecha 55">
            <a:extLst>
              <a:ext uri="{FF2B5EF4-FFF2-40B4-BE49-F238E27FC236}">
                <a16:creationId xmlns:a16="http://schemas.microsoft.com/office/drawing/2014/main" id="{18D385D6-CDEE-524E-9B24-C6306167E625}"/>
              </a:ext>
            </a:extLst>
          </p:cNvPr>
          <p:cNvCxnSpPr/>
          <p:nvPr/>
        </p:nvCxnSpPr>
        <p:spPr>
          <a:xfrm>
            <a:off x="4238866" y="185321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ector recto de flecha 56">
            <a:extLst>
              <a:ext uri="{FF2B5EF4-FFF2-40B4-BE49-F238E27FC236}">
                <a16:creationId xmlns:a16="http://schemas.microsoft.com/office/drawing/2014/main" id="{C32CBF09-9178-1044-9599-32916AAE050F}"/>
              </a:ext>
            </a:extLst>
          </p:cNvPr>
          <p:cNvCxnSpPr/>
          <p:nvPr/>
        </p:nvCxnSpPr>
        <p:spPr>
          <a:xfrm>
            <a:off x="4238866" y="224007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CuadroTexto 57">
            <a:extLst>
              <a:ext uri="{FF2B5EF4-FFF2-40B4-BE49-F238E27FC236}">
                <a16:creationId xmlns:a16="http://schemas.microsoft.com/office/drawing/2014/main" id="{908D3F9A-33BA-7A49-929A-F52C94EB2472}"/>
              </a:ext>
            </a:extLst>
          </p:cNvPr>
          <p:cNvSpPr txBox="1"/>
          <p:nvPr/>
        </p:nvSpPr>
        <p:spPr>
          <a:xfrm>
            <a:off x="4845614" y="1560828"/>
            <a:ext cx="635581" cy="584775"/>
          </a:xfrm>
          <a:prstGeom prst="rect">
            <a:avLst/>
          </a:prstGeom>
          <a:noFill/>
        </p:spPr>
        <p:txBody>
          <a:bodyPr wrap="square" rtlCol="0">
            <a:spAutoFit/>
          </a:bodyPr>
          <a:lstStyle/>
          <a:p>
            <a:r>
              <a:rPr lang="es-ES" sz="3200" b="1"/>
              <a:t>d</a:t>
            </a:r>
            <a:r>
              <a:rPr lang="es-ES" sz="3200" b="1" baseline="-25000"/>
              <a:t>0</a:t>
            </a:r>
          </a:p>
        </p:txBody>
      </p:sp>
      <p:sp>
        <p:nvSpPr>
          <p:cNvPr id="59" name="CuadroTexto 58">
            <a:extLst>
              <a:ext uri="{FF2B5EF4-FFF2-40B4-BE49-F238E27FC236}">
                <a16:creationId xmlns:a16="http://schemas.microsoft.com/office/drawing/2014/main" id="{7280ECBE-6204-A940-9626-B9AA8A50A231}"/>
              </a:ext>
            </a:extLst>
          </p:cNvPr>
          <p:cNvSpPr txBox="1"/>
          <p:nvPr/>
        </p:nvSpPr>
        <p:spPr>
          <a:xfrm>
            <a:off x="4842921" y="1978812"/>
            <a:ext cx="635581" cy="584775"/>
          </a:xfrm>
          <a:prstGeom prst="rect">
            <a:avLst/>
          </a:prstGeom>
          <a:noFill/>
        </p:spPr>
        <p:txBody>
          <a:bodyPr wrap="square" rtlCol="0">
            <a:spAutoFit/>
          </a:bodyPr>
          <a:lstStyle/>
          <a:p>
            <a:r>
              <a:rPr lang="es-ES" sz="3200" b="1"/>
              <a:t>d</a:t>
            </a:r>
            <a:r>
              <a:rPr lang="es-ES" sz="3200" b="1" baseline="-25000"/>
              <a:t>1</a:t>
            </a:r>
          </a:p>
        </p:txBody>
      </p:sp>
      <p:cxnSp>
        <p:nvCxnSpPr>
          <p:cNvPr id="60" name="Conector recto de flecha 59">
            <a:extLst>
              <a:ext uri="{FF2B5EF4-FFF2-40B4-BE49-F238E27FC236}">
                <a16:creationId xmlns:a16="http://schemas.microsoft.com/office/drawing/2014/main" id="{5AE38D5C-4A7C-4F40-B46B-98D39BDE6558}"/>
              </a:ext>
            </a:extLst>
          </p:cNvPr>
          <p:cNvCxnSpPr>
            <a:cxnSpLocks/>
          </p:cNvCxnSpPr>
          <p:nvPr/>
        </p:nvCxnSpPr>
        <p:spPr>
          <a:xfrm flipV="1">
            <a:off x="5589493" y="3727033"/>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96060970-B149-214E-B2FB-890EB3BA7C2A}"/>
              </a:ext>
            </a:extLst>
          </p:cNvPr>
          <p:cNvSpPr txBox="1"/>
          <p:nvPr/>
        </p:nvSpPr>
        <p:spPr>
          <a:xfrm>
            <a:off x="5363903" y="3106680"/>
            <a:ext cx="635581" cy="584775"/>
          </a:xfrm>
          <a:prstGeom prst="rect">
            <a:avLst/>
          </a:prstGeom>
          <a:noFill/>
        </p:spPr>
        <p:txBody>
          <a:bodyPr wrap="square" rtlCol="0">
            <a:spAutoFit/>
          </a:bodyPr>
          <a:lstStyle/>
          <a:p>
            <a:r>
              <a:rPr lang="es-ES" sz="3200" b="1"/>
              <a:t>s</a:t>
            </a:r>
            <a:r>
              <a:rPr lang="es-ES" sz="3200" b="1" baseline="-25000"/>
              <a:t>1</a:t>
            </a:r>
          </a:p>
        </p:txBody>
      </p:sp>
      <p:sp>
        <p:nvSpPr>
          <p:cNvPr id="62" name="Marcador de contenido 2">
            <a:extLst>
              <a:ext uri="{FF2B5EF4-FFF2-40B4-BE49-F238E27FC236}">
                <a16:creationId xmlns:a16="http://schemas.microsoft.com/office/drawing/2014/main" id="{5E15F125-5003-7445-9B57-1F8AB07B21FB}"/>
              </a:ext>
            </a:extLst>
          </p:cNvPr>
          <p:cNvSpPr txBox="1">
            <a:spLocks/>
          </p:cNvSpPr>
          <p:nvPr/>
        </p:nvSpPr>
        <p:spPr>
          <a:xfrm>
            <a:off x="4376678" y="4794470"/>
            <a:ext cx="3929622"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y =</a:t>
            </a:r>
          </a:p>
        </p:txBody>
      </p:sp>
    </p:spTree>
    <p:extLst>
      <p:ext uri="{BB962C8B-B14F-4D97-AF65-F5344CB8AC3E}">
        <p14:creationId xmlns:p14="http://schemas.microsoft.com/office/powerpoint/2010/main" val="3519791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A68FEE-95B0-A445-B361-AC1FCD2709BC}"/>
              </a:ext>
            </a:extLst>
          </p:cNvPr>
          <p:cNvSpPr>
            <a:spLocks noGrp="1"/>
          </p:cNvSpPr>
          <p:nvPr>
            <p:ph type="title"/>
          </p:nvPr>
        </p:nvSpPr>
        <p:spPr>
          <a:xfrm>
            <a:off x="838200" y="0"/>
            <a:ext cx="10515600" cy="1325563"/>
          </a:xfrm>
        </p:spPr>
        <p:txBody>
          <a:bodyPr/>
          <a:lstStyle/>
          <a:p>
            <a:r>
              <a:rPr lang="es-ES"/>
              <a:t>Forma canónica en suma de productos</a:t>
            </a:r>
          </a:p>
        </p:txBody>
      </p:sp>
      <p:sp>
        <p:nvSpPr>
          <p:cNvPr id="3" name="Marcador de contenido 2">
            <a:extLst>
              <a:ext uri="{FF2B5EF4-FFF2-40B4-BE49-F238E27FC236}">
                <a16:creationId xmlns:a16="http://schemas.microsoft.com/office/drawing/2014/main" id="{E903B16F-6F66-9E42-B9CE-3DF25B401EA3}"/>
              </a:ext>
            </a:extLst>
          </p:cNvPr>
          <p:cNvSpPr>
            <a:spLocks noGrp="1"/>
          </p:cNvSpPr>
          <p:nvPr>
            <p:ph idx="1"/>
          </p:nvPr>
        </p:nvSpPr>
        <p:spPr>
          <a:xfrm>
            <a:off x="838200" y="1107167"/>
            <a:ext cx="10616293" cy="2566762"/>
          </a:xfrm>
        </p:spPr>
        <p:txBody>
          <a:bodyPr>
            <a:normAutofit fontScale="85000" lnSpcReduction="10000"/>
          </a:bodyPr>
          <a:lstStyle/>
          <a:p>
            <a:r>
              <a:rPr lang="es-ES"/>
              <a:t>Expresión algebraica que usa un </a:t>
            </a:r>
            <a:r>
              <a:rPr lang="es-ES" err="1"/>
              <a:t>minterm</a:t>
            </a:r>
            <a:r>
              <a:rPr lang="es-ES"/>
              <a:t> para representar cada caso en los que la función toma valor 1 a la salida.</a:t>
            </a:r>
          </a:p>
          <a:p>
            <a:r>
              <a:rPr lang="es-ES" err="1"/>
              <a:t>Minterm</a:t>
            </a:r>
            <a:r>
              <a:rPr lang="es-ES"/>
              <a:t> se genera con todas las variables o sus complementos, de forma que al evaluarlo valga 1 para los valores de la entrada correspondiente. Es decir:</a:t>
            </a:r>
          </a:p>
          <a:p>
            <a:pPr lvl="1"/>
            <a:r>
              <a:rPr lang="es-ES"/>
              <a:t> si variable = 0 esta aparecerá negada</a:t>
            </a:r>
          </a:p>
          <a:p>
            <a:pPr lvl="1"/>
            <a:r>
              <a:rPr lang="es-ES"/>
              <a:t>si </a:t>
            </a:r>
            <a:r>
              <a:rPr lang="es-ES" err="1"/>
              <a:t>varaible</a:t>
            </a:r>
            <a:r>
              <a:rPr lang="es-ES"/>
              <a:t> = 1 esta aparecerá sin negar.</a:t>
            </a:r>
          </a:p>
          <a:p>
            <a:r>
              <a:rPr lang="es-ES"/>
              <a:t>Todos los </a:t>
            </a:r>
            <a:r>
              <a:rPr lang="es-ES" err="1"/>
              <a:t>minterm</a:t>
            </a:r>
            <a:r>
              <a:rPr lang="es-ES"/>
              <a:t> se unen a través de la operación suma</a:t>
            </a:r>
          </a:p>
          <a:p>
            <a:endParaRPr lang="es-ES"/>
          </a:p>
        </p:txBody>
      </p:sp>
      <p:graphicFrame>
        <p:nvGraphicFramePr>
          <p:cNvPr id="5" name="Tabla 4">
            <a:extLst>
              <a:ext uri="{FF2B5EF4-FFF2-40B4-BE49-F238E27FC236}">
                <a16:creationId xmlns:a16="http://schemas.microsoft.com/office/drawing/2014/main" id="{70339227-2E75-F147-A074-81C7457DAC9F}"/>
              </a:ext>
            </a:extLst>
          </p:cNvPr>
          <p:cNvGraphicFramePr>
            <a:graphicFrameLocks noGrp="1"/>
          </p:cNvGraphicFramePr>
          <p:nvPr>
            <p:extLst>
              <p:ext uri="{D42A27DB-BD31-4B8C-83A1-F6EECF244321}">
                <p14:modId xmlns:p14="http://schemas.microsoft.com/office/powerpoint/2010/main" val="309326623"/>
              </p:ext>
            </p:extLst>
          </p:nvPr>
        </p:nvGraphicFramePr>
        <p:xfrm>
          <a:off x="464477" y="3796393"/>
          <a:ext cx="2942048" cy="2828925"/>
        </p:xfrm>
        <a:graphic>
          <a:graphicData uri="http://schemas.openxmlformats.org/drawingml/2006/table">
            <a:tbl>
              <a:tblPr/>
              <a:tblGrid>
                <a:gridCol w="243745">
                  <a:extLst>
                    <a:ext uri="{9D8B030D-6E8A-4147-A177-3AD203B41FA5}">
                      <a16:colId xmlns:a16="http://schemas.microsoft.com/office/drawing/2014/main" val="2548847538"/>
                    </a:ext>
                  </a:extLst>
                </a:gridCol>
                <a:gridCol w="243745">
                  <a:extLst>
                    <a:ext uri="{9D8B030D-6E8A-4147-A177-3AD203B41FA5}">
                      <a16:colId xmlns:a16="http://schemas.microsoft.com/office/drawing/2014/main" val="2287301548"/>
                    </a:ext>
                  </a:extLst>
                </a:gridCol>
                <a:gridCol w="286711">
                  <a:extLst>
                    <a:ext uri="{9D8B030D-6E8A-4147-A177-3AD203B41FA5}">
                      <a16:colId xmlns:a16="http://schemas.microsoft.com/office/drawing/2014/main" val="1535106643"/>
                    </a:ext>
                  </a:extLst>
                </a:gridCol>
                <a:gridCol w="1051750">
                  <a:extLst>
                    <a:ext uri="{9D8B030D-6E8A-4147-A177-3AD203B41FA5}">
                      <a16:colId xmlns:a16="http://schemas.microsoft.com/office/drawing/2014/main" val="4149398666"/>
                    </a:ext>
                  </a:extLst>
                </a:gridCol>
                <a:gridCol w="1116097">
                  <a:extLst>
                    <a:ext uri="{9D8B030D-6E8A-4147-A177-3AD203B41FA5}">
                      <a16:colId xmlns:a16="http://schemas.microsoft.com/office/drawing/2014/main" val="909738540"/>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minterm</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expresión</a:t>
                      </a:r>
                    </a:p>
                  </a:txBody>
                  <a:tcPr marL="9525" marR="9525" marT="9525"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m0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a'b'c'</a:t>
                      </a:r>
                    </a:p>
                  </a:txBody>
                  <a:tcPr marL="9525" marR="9525" marT="9525"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a'b'c</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m3</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a'bc'</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m4</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ab'c'</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m5</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m6</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m7</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665338848"/>
                  </a:ext>
                </a:extLst>
              </a:tr>
            </a:tbl>
          </a:graphicData>
        </a:graphic>
      </p:graphicFrame>
    </p:spTree>
    <p:extLst>
      <p:ext uri="{BB962C8B-B14F-4D97-AF65-F5344CB8AC3E}">
        <p14:creationId xmlns:p14="http://schemas.microsoft.com/office/powerpoint/2010/main" val="2597538840"/>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9AE6B6-1952-7542-8C6D-922BE2DD9CBE}"/>
              </a:ext>
            </a:extLst>
          </p:cNvPr>
          <p:cNvSpPr>
            <a:spLocks noGrp="1"/>
          </p:cNvSpPr>
          <p:nvPr>
            <p:ph type="title"/>
          </p:nvPr>
        </p:nvSpPr>
        <p:spPr/>
        <p:txBody>
          <a:bodyPr/>
          <a:lstStyle/>
          <a:p>
            <a:r>
              <a:rPr lang="es-ES"/>
              <a:t>Multiplexor. Aplicaciones</a:t>
            </a:r>
          </a:p>
        </p:txBody>
      </p:sp>
      <p:sp>
        <p:nvSpPr>
          <p:cNvPr id="3" name="Marcador de contenido 2">
            <a:extLst>
              <a:ext uri="{FF2B5EF4-FFF2-40B4-BE49-F238E27FC236}">
                <a16:creationId xmlns:a16="http://schemas.microsoft.com/office/drawing/2014/main" id="{C4BF7DCC-166E-DA40-95F0-06B01A2D62C3}"/>
              </a:ext>
            </a:extLst>
          </p:cNvPr>
          <p:cNvSpPr>
            <a:spLocks noGrp="1"/>
          </p:cNvSpPr>
          <p:nvPr>
            <p:ph idx="1"/>
          </p:nvPr>
        </p:nvSpPr>
        <p:spPr/>
        <p:txBody>
          <a:bodyPr/>
          <a:lstStyle/>
          <a:p>
            <a:r>
              <a:rPr lang="es-ES"/>
              <a:t>Transmisión de datos paralelos por un medio de transmisión compartido (transmisión multiplexada)</a:t>
            </a:r>
          </a:p>
          <a:p>
            <a:r>
              <a:rPr lang="es-ES"/>
              <a:t>Selector de entradas</a:t>
            </a:r>
          </a:p>
          <a:p>
            <a:r>
              <a:rPr lang="es-ES" err="1"/>
              <a:t>Serializador</a:t>
            </a:r>
            <a:r>
              <a:rPr lang="es-ES"/>
              <a:t> de datos</a:t>
            </a:r>
          </a:p>
          <a:p>
            <a:endParaRPr lang="es-ES"/>
          </a:p>
          <a:p>
            <a:endParaRPr lang="es-ES"/>
          </a:p>
          <a:p>
            <a:r>
              <a:rPr lang="es-ES" b="1">
                <a:solidFill>
                  <a:srgbClr val="0070C0"/>
                </a:solidFill>
              </a:rPr>
              <a:t>Implementación de funciones</a:t>
            </a:r>
          </a:p>
        </p:txBody>
      </p:sp>
    </p:spTree>
    <p:extLst>
      <p:ext uri="{BB962C8B-B14F-4D97-AF65-F5344CB8AC3E}">
        <p14:creationId xmlns:p14="http://schemas.microsoft.com/office/powerpoint/2010/main" val="181293048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AD6609-A409-8947-BA84-2F78ABC64EDA}"/>
              </a:ext>
            </a:extLst>
          </p:cNvPr>
          <p:cNvSpPr>
            <a:spLocks noGrp="1"/>
          </p:cNvSpPr>
          <p:nvPr>
            <p:ph type="title"/>
          </p:nvPr>
        </p:nvSpPr>
        <p:spPr/>
        <p:txBody>
          <a:bodyPr/>
          <a:lstStyle/>
          <a:p>
            <a:r>
              <a:rPr lang="es-ES"/>
              <a:t>Implementación de funciones</a:t>
            </a:r>
          </a:p>
        </p:txBody>
      </p:sp>
      <p:grpSp>
        <p:nvGrpSpPr>
          <p:cNvPr id="4" name="Grupo 3">
            <a:extLst>
              <a:ext uri="{FF2B5EF4-FFF2-40B4-BE49-F238E27FC236}">
                <a16:creationId xmlns:a16="http://schemas.microsoft.com/office/drawing/2014/main" id="{5F8A3B63-BA3D-7248-A831-B3845BE3C142}"/>
              </a:ext>
            </a:extLst>
          </p:cNvPr>
          <p:cNvGrpSpPr/>
          <p:nvPr/>
        </p:nvGrpSpPr>
        <p:grpSpPr>
          <a:xfrm>
            <a:off x="1348122" y="1690688"/>
            <a:ext cx="1857786" cy="2354337"/>
            <a:chOff x="5542243" y="3958987"/>
            <a:chExt cx="1857786" cy="2354337"/>
          </a:xfrm>
        </p:grpSpPr>
        <p:sp>
          <p:nvSpPr>
            <p:cNvPr id="5" name="Rectángulo 4">
              <a:extLst>
                <a:ext uri="{FF2B5EF4-FFF2-40B4-BE49-F238E27FC236}">
                  <a16:creationId xmlns:a16="http://schemas.microsoft.com/office/drawing/2014/main" id="{FEBF99D7-BAB4-9E45-8CD6-56ED7E231153}"/>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68C173E8-DFB8-3D45-A0DC-81E76B1ECD59}"/>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642E2860-B079-C14A-962C-24D4003B1B6E}"/>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255DCD80-A110-3148-B985-1D51D2BAFE34}"/>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4487812F-7C6B-744D-9DB4-7B3FB8268C87}"/>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30496960-E604-CB4E-937E-07380CC964B4}"/>
              </a:ext>
            </a:extLst>
          </p:cNvPr>
          <p:cNvCxnSpPr/>
          <p:nvPr/>
        </p:nvCxnSpPr>
        <p:spPr>
          <a:xfrm>
            <a:off x="690976" y="285707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4071083C-85A2-3D4D-8E8A-CB7BB0209A1F}"/>
              </a:ext>
            </a:extLst>
          </p:cNvPr>
          <p:cNvCxnSpPr/>
          <p:nvPr/>
        </p:nvCxnSpPr>
        <p:spPr>
          <a:xfrm>
            <a:off x="690976" y="324393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8A4D4A5A-DE2D-1443-BDA8-5F2590F90C16}"/>
              </a:ext>
            </a:extLst>
          </p:cNvPr>
          <p:cNvCxnSpPr/>
          <p:nvPr/>
        </p:nvCxnSpPr>
        <p:spPr>
          <a:xfrm>
            <a:off x="3210580" y="287245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183083CC-B804-0E48-826D-BEF66205B80B}"/>
              </a:ext>
            </a:extLst>
          </p:cNvPr>
          <p:cNvCxnSpPr>
            <a:cxnSpLocks/>
          </p:cNvCxnSpPr>
          <p:nvPr/>
        </p:nvCxnSpPr>
        <p:spPr>
          <a:xfrm flipV="1">
            <a:off x="2393020" y="3898207"/>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E5C438DB-79F1-424B-A918-2BF0347EF003}"/>
              </a:ext>
            </a:extLst>
          </p:cNvPr>
          <p:cNvSpPr txBox="1"/>
          <p:nvPr/>
        </p:nvSpPr>
        <p:spPr>
          <a:xfrm>
            <a:off x="1297724" y="2545632"/>
            <a:ext cx="635581" cy="584775"/>
          </a:xfrm>
          <a:prstGeom prst="rect">
            <a:avLst/>
          </a:prstGeom>
          <a:noFill/>
        </p:spPr>
        <p:txBody>
          <a:bodyPr wrap="square" rtlCol="0">
            <a:spAutoFit/>
          </a:bodyPr>
          <a:lstStyle/>
          <a:p>
            <a:r>
              <a:rPr lang="es-ES" sz="3200" b="1"/>
              <a:t>d</a:t>
            </a:r>
            <a:r>
              <a:rPr lang="es-ES" sz="3200" b="1" baseline="-25000"/>
              <a:t>2</a:t>
            </a:r>
          </a:p>
        </p:txBody>
      </p:sp>
      <p:sp>
        <p:nvSpPr>
          <p:cNvPr id="15" name="CuadroTexto 14">
            <a:extLst>
              <a:ext uri="{FF2B5EF4-FFF2-40B4-BE49-F238E27FC236}">
                <a16:creationId xmlns:a16="http://schemas.microsoft.com/office/drawing/2014/main" id="{F41EFA91-8C00-824A-8A22-6B147B07ACD5}"/>
              </a:ext>
            </a:extLst>
          </p:cNvPr>
          <p:cNvSpPr txBox="1"/>
          <p:nvPr/>
        </p:nvSpPr>
        <p:spPr>
          <a:xfrm>
            <a:off x="1295031" y="2982666"/>
            <a:ext cx="635581" cy="584775"/>
          </a:xfrm>
          <a:prstGeom prst="rect">
            <a:avLst/>
          </a:prstGeom>
          <a:noFill/>
        </p:spPr>
        <p:txBody>
          <a:bodyPr wrap="square" rtlCol="0">
            <a:spAutoFit/>
          </a:bodyPr>
          <a:lstStyle/>
          <a:p>
            <a:r>
              <a:rPr lang="es-ES" sz="3200" b="1"/>
              <a:t>d</a:t>
            </a:r>
            <a:r>
              <a:rPr lang="es-ES" sz="3200" b="1" baseline="-25000"/>
              <a:t>3</a:t>
            </a:r>
          </a:p>
        </p:txBody>
      </p:sp>
      <p:sp>
        <p:nvSpPr>
          <p:cNvPr id="16" name="CuadroTexto 15">
            <a:extLst>
              <a:ext uri="{FF2B5EF4-FFF2-40B4-BE49-F238E27FC236}">
                <a16:creationId xmlns:a16="http://schemas.microsoft.com/office/drawing/2014/main" id="{B43D4191-ADD2-A245-B022-9F560C8AB7A0}"/>
              </a:ext>
            </a:extLst>
          </p:cNvPr>
          <p:cNvSpPr txBox="1"/>
          <p:nvPr/>
        </p:nvSpPr>
        <p:spPr>
          <a:xfrm>
            <a:off x="2167430" y="3277854"/>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FD576051-59D4-D342-9F11-B45F571B457F}"/>
              </a:ext>
            </a:extLst>
          </p:cNvPr>
          <p:cNvSpPr txBox="1"/>
          <p:nvPr/>
        </p:nvSpPr>
        <p:spPr>
          <a:xfrm>
            <a:off x="2684626" y="2499677"/>
            <a:ext cx="635581" cy="584775"/>
          </a:xfrm>
          <a:prstGeom prst="rect">
            <a:avLst/>
          </a:prstGeom>
          <a:noFill/>
        </p:spPr>
        <p:txBody>
          <a:bodyPr wrap="square" rtlCol="0">
            <a:spAutoFit/>
          </a:bodyPr>
          <a:lstStyle/>
          <a:p>
            <a:r>
              <a:rPr lang="es-ES" sz="3200" b="1"/>
              <a:t>y</a:t>
            </a:r>
            <a:endParaRPr lang="es-ES" sz="3200" b="1" baseline="-25000"/>
          </a:p>
        </p:txBody>
      </p:sp>
      <p:cxnSp>
        <p:nvCxnSpPr>
          <p:cNvPr id="18" name="Conector recto de flecha 17">
            <a:extLst>
              <a:ext uri="{FF2B5EF4-FFF2-40B4-BE49-F238E27FC236}">
                <a16:creationId xmlns:a16="http://schemas.microsoft.com/office/drawing/2014/main" id="{9F15185D-1D82-0A4C-94CE-62A0F85430C0}"/>
              </a:ext>
            </a:extLst>
          </p:cNvPr>
          <p:cNvCxnSpPr/>
          <p:nvPr/>
        </p:nvCxnSpPr>
        <p:spPr>
          <a:xfrm>
            <a:off x="700388" y="204217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F248AFF8-8F24-B041-845D-FB9C960007BF}"/>
              </a:ext>
            </a:extLst>
          </p:cNvPr>
          <p:cNvCxnSpPr/>
          <p:nvPr/>
        </p:nvCxnSpPr>
        <p:spPr>
          <a:xfrm>
            <a:off x="700388" y="242904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8B336D89-06EB-D54C-AEF5-4D9BA1E6507C}"/>
              </a:ext>
            </a:extLst>
          </p:cNvPr>
          <p:cNvSpPr txBox="1"/>
          <p:nvPr/>
        </p:nvSpPr>
        <p:spPr>
          <a:xfrm>
            <a:off x="1307136" y="1749791"/>
            <a:ext cx="635581" cy="584775"/>
          </a:xfrm>
          <a:prstGeom prst="rect">
            <a:avLst/>
          </a:prstGeom>
          <a:noFill/>
        </p:spPr>
        <p:txBody>
          <a:bodyPr wrap="square" rtlCol="0">
            <a:spAutoFit/>
          </a:bodyPr>
          <a:lstStyle/>
          <a:p>
            <a:r>
              <a:rPr lang="es-ES" sz="3200" b="1"/>
              <a:t>d</a:t>
            </a:r>
            <a:r>
              <a:rPr lang="es-ES" sz="3200" b="1" baseline="-25000"/>
              <a:t>0</a:t>
            </a:r>
          </a:p>
        </p:txBody>
      </p:sp>
      <p:sp>
        <p:nvSpPr>
          <p:cNvPr id="21" name="CuadroTexto 20">
            <a:extLst>
              <a:ext uri="{FF2B5EF4-FFF2-40B4-BE49-F238E27FC236}">
                <a16:creationId xmlns:a16="http://schemas.microsoft.com/office/drawing/2014/main" id="{B195CEED-5756-BF47-919C-ED042287D0E7}"/>
              </a:ext>
            </a:extLst>
          </p:cNvPr>
          <p:cNvSpPr txBox="1"/>
          <p:nvPr/>
        </p:nvSpPr>
        <p:spPr>
          <a:xfrm>
            <a:off x="1304443" y="2167775"/>
            <a:ext cx="635581" cy="584775"/>
          </a:xfrm>
          <a:prstGeom prst="rect">
            <a:avLst/>
          </a:prstGeom>
          <a:noFill/>
        </p:spPr>
        <p:txBody>
          <a:bodyPr wrap="square" rtlCol="0">
            <a:spAutoFit/>
          </a:bodyPr>
          <a:lstStyle/>
          <a:p>
            <a:r>
              <a:rPr lang="es-ES" sz="3200" b="1"/>
              <a:t>d</a:t>
            </a:r>
            <a:r>
              <a:rPr lang="es-ES" sz="3200" b="1" baseline="-25000"/>
              <a:t>1</a:t>
            </a:r>
          </a:p>
        </p:txBody>
      </p:sp>
      <p:cxnSp>
        <p:nvCxnSpPr>
          <p:cNvPr id="22" name="Conector recto de flecha 21">
            <a:extLst>
              <a:ext uri="{FF2B5EF4-FFF2-40B4-BE49-F238E27FC236}">
                <a16:creationId xmlns:a16="http://schemas.microsoft.com/office/drawing/2014/main" id="{8D464993-B8B1-B243-B5F4-92973E765277}"/>
              </a:ext>
            </a:extLst>
          </p:cNvPr>
          <p:cNvCxnSpPr>
            <a:cxnSpLocks/>
          </p:cNvCxnSpPr>
          <p:nvPr/>
        </p:nvCxnSpPr>
        <p:spPr>
          <a:xfrm flipV="1">
            <a:off x="2051015" y="3915996"/>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6A776577-918A-3047-8284-130B98348752}"/>
              </a:ext>
            </a:extLst>
          </p:cNvPr>
          <p:cNvSpPr txBox="1"/>
          <p:nvPr/>
        </p:nvSpPr>
        <p:spPr>
          <a:xfrm>
            <a:off x="1825425" y="3276593"/>
            <a:ext cx="635581" cy="584775"/>
          </a:xfrm>
          <a:prstGeom prst="rect">
            <a:avLst/>
          </a:prstGeom>
          <a:noFill/>
        </p:spPr>
        <p:txBody>
          <a:bodyPr wrap="square" rtlCol="0">
            <a:spAutoFit/>
          </a:bodyPr>
          <a:lstStyle/>
          <a:p>
            <a:r>
              <a:rPr lang="es-ES" sz="3200" b="1"/>
              <a:t>s</a:t>
            </a:r>
            <a:r>
              <a:rPr lang="es-ES" sz="3200" b="1" baseline="-25000"/>
              <a:t>1</a:t>
            </a:r>
          </a:p>
        </p:txBody>
      </p:sp>
      <p:sp>
        <p:nvSpPr>
          <p:cNvPr id="24" name="Marcador de contenido 2">
            <a:extLst>
              <a:ext uri="{FF2B5EF4-FFF2-40B4-BE49-F238E27FC236}">
                <a16:creationId xmlns:a16="http://schemas.microsoft.com/office/drawing/2014/main" id="{A5201CB0-1E37-9E4D-96C6-1B3FE00E9BE6}"/>
              </a:ext>
            </a:extLst>
          </p:cNvPr>
          <p:cNvSpPr txBox="1">
            <a:spLocks/>
          </p:cNvSpPr>
          <p:nvPr/>
        </p:nvSpPr>
        <p:spPr>
          <a:xfrm>
            <a:off x="6150" y="5270493"/>
            <a:ext cx="9740897" cy="17697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000" b="1"/>
              <a:t>y = d</a:t>
            </a:r>
            <a:r>
              <a:rPr lang="es-ES" sz="4000" b="1" baseline="-25000"/>
              <a:t>0</a:t>
            </a:r>
            <a:r>
              <a:rPr lang="es-ES" sz="4000" b="1"/>
              <a:t>·s</a:t>
            </a:r>
            <a:r>
              <a:rPr lang="es-ES" sz="4000" b="1" baseline="-25000"/>
              <a:t>1</a:t>
            </a:r>
            <a:r>
              <a:rPr lang="es-ES" sz="4000" b="1"/>
              <a:t>’·s</a:t>
            </a:r>
            <a:r>
              <a:rPr lang="es-ES" sz="4000" b="1" baseline="-25000"/>
              <a:t>0</a:t>
            </a:r>
            <a:r>
              <a:rPr lang="es-ES" sz="4000" b="1"/>
              <a:t>’ + d</a:t>
            </a:r>
            <a:r>
              <a:rPr lang="es-ES" sz="4000" b="1" baseline="-25000"/>
              <a:t>1</a:t>
            </a:r>
            <a:r>
              <a:rPr lang="es-ES" sz="4000" b="1"/>
              <a:t>·s</a:t>
            </a:r>
            <a:r>
              <a:rPr lang="es-ES" sz="4000" b="1" baseline="-25000"/>
              <a:t>1</a:t>
            </a:r>
            <a:r>
              <a:rPr lang="es-ES" sz="4000" b="1"/>
              <a:t>’·s</a:t>
            </a:r>
            <a:r>
              <a:rPr lang="es-ES" sz="4000" b="1" baseline="-25000"/>
              <a:t>0</a:t>
            </a:r>
            <a:r>
              <a:rPr lang="es-ES" sz="4000" b="1"/>
              <a:t> + d</a:t>
            </a:r>
            <a:r>
              <a:rPr lang="es-ES" sz="4000" b="1" baseline="-25000"/>
              <a:t>2</a:t>
            </a:r>
            <a:r>
              <a:rPr lang="es-ES" sz="4000" b="1"/>
              <a:t>·s</a:t>
            </a:r>
            <a:r>
              <a:rPr lang="es-ES" sz="4000" b="1" baseline="-25000"/>
              <a:t>1</a:t>
            </a:r>
            <a:r>
              <a:rPr lang="es-ES" sz="4000" b="1"/>
              <a:t>·s</a:t>
            </a:r>
            <a:r>
              <a:rPr lang="es-ES" sz="4000" b="1" baseline="-25000"/>
              <a:t>0</a:t>
            </a:r>
            <a:r>
              <a:rPr lang="es-ES" sz="4000" b="1"/>
              <a:t>’ + d</a:t>
            </a:r>
            <a:r>
              <a:rPr lang="es-ES" sz="4000" b="1" baseline="-25000"/>
              <a:t>3</a:t>
            </a:r>
            <a:r>
              <a:rPr lang="es-ES" sz="4000" b="1"/>
              <a:t>·s</a:t>
            </a:r>
            <a:r>
              <a:rPr lang="es-ES" sz="4000" b="1" baseline="-25000"/>
              <a:t>1</a:t>
            </a:r>
            <a:r>
              <a:rPr lang="es-ES" sz="4000" b="1"/>
              <a:t>·s</a:t>
            </a:r>
            <a:r>
              <a:rPr lang="es-ES" sz="4000" b="1" baseline="-25000"/>
              <a:t>0</a:t>
            </a:r>
            <a:r>
              <a:rPr lang="es-ES" sz="4000" b="1"/>
              <a:t>  </a:t>
            </a:r>
          </a:p>
        </p:txBody>
      </p:sp>
      <p:graphicFrame>
        <p:nvGraphicFramePr>
          <p:cNvPr id="25" name="Tabla 24">
            <a:extLst>
              <a:ext uri="{FF2B5EF4-FFF2-40B4-BE49-F238E27FC236}">
                <a16:creationId xmlns:a16="http://schemas.microsoft.com/office/drawing/2014/main" id="{5C9F7861-8412-6B48-A879-4F11AA7265DF}"/>
              </a:ext>
            </a:extLst>
          </p:cNvPr>
          <p:cNvGraphicFramePr>
            <a:graphicFrameLocks noGrp="1"/>
          </p:cNvGraphicFramePr>
          <p:nvPr>
            <p:extLst>
              <p:ext uri="{D42A27DB-BD31-4B8C-83A1-F6EECF244321}">
                <p14:modId xmlns:p14="http://schemas.microsoft.com/office/powerpoint/2010/main" val="4133235456"/>
              </p:ext>
            </p:extLst>
          </p:nvPr>
        </p:nvGraphicFramePr>
        <p:xfrm>
          <a:off x="5616979" y="1672307"/>
          <a:ext cx="2698303" cy="1571625"/>
        </p:xfrm>
        <a:graphic>
          <a:graphicData uri="http://schemas.openxmlformats.org/drawingml/2006/table">
            <a:tbl>
              <a:tblPr/>
              <a:tblGrid>
                <a:gridCol w="243745">
                  <a:extLst>
                    <a:ext uri="{9D8B030D-6E8A-4147-A177-3AD203B41FA5}">
                      <a16:colId xmlns:a16="http://schemas.microsoft.com/office/drawing/2014/main" val="2287301548"/>
                    </a:ext>
                  </a:extLst>
                </a:gridCol>
                <a:gridCol w="286711">
                  <a:extLst>
                    <a:ext uri="{9D8B030D-6E8A-4147-A177-3AD203B41FA5}">
                      <a16:colId xmlns:a16="http://schemas.microsoft.com/office/drawing/2014/main" val="1535106643"/>
                    </a:ext>
                  </a:extLst>
                </a:gridCol>
                <a:gridCol w="1051750">
                  <a:extLst>
                    <a:ext uri="{9D8B030D-6E8A-4147-A177-3AD203B41FA5}">
                      <a16:colId xmlns:a16="http://schemas.microsoft.com/office/drawing/2014/main" val="4149398666"/>
                    </a:ext>
                  </a:extLst>
                </a:gridCol>
                <a:gridCol w="1116097">
                  <a:extLst>
                    <a:ext uri="{9D8B030D-6E8A-4147-A177-3AD203B41FA5}">
                      <a16:colId xmlns:a16="http://schemas.microsoft.com/office/drawing/2014/main" val="909738540"/>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minterm</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expresión</a:t>
                      </a:r>
                    </a:p>
                  </a:txBody>
                  <a:tcPr marL="9525" marR="9525" marT="9525"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m0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ab'</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m3</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ab</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21128966"/>
                  </a:ext>
                </a:extLst>
              </a:tr>
            </a:tbl>
          </a:graphicData>
        </a:graphic>
      </p:graphicFrame>
    </p:spTree>
    <p:extLst>
      <p:ext uri="{BB962C8B-B14F-4D97-AF65-F5344CB8AC3E}">
        <p14:creationId xmlns:p14="http://schemas.microsoft.com/office/powerpoint/2010/main" val="3179927444"/>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AD6609-A409-8947-BA84-2F78ABC64EDA}"/>
              </a:ext>
            </a:extLst>
          </p:cNvPr>
          <p:cNvSpPr>
            <a:spLocks noGrp="1"/>
          </p:cNvSpPr>
          <p:nvPr>
            <p:ph type="title"/>
          </p:nvPr>
        </p:nvSpPr>
        <p:spPr/>
        <p:txBody>
          <a:bodyPr/>
          <a:lstStyle/>
          <a:p>
            <a:r>
              <a:rPr lang="es-ES"/>
              <a:t>Implementación de funciones</a:t>
            </a:r>
            <a:br>
              <a:rPr lang="es-ES"/>
            </a:br>
            <a:r>
              <a:rPr lang="es-ES"/>
              <a:t>N variables y MUX de N entradas de selección</a:t>
            </a:r>
          </a:p>
        </p:txBody>
      </p:sp>
      <p:grpSp>
        <p:nvGrpSpPr>
          <p:cNvPr id="4" name="Grupo 3">
            <a:extLst>
              <a:ext uri="{FF2B5EF4-FFF2-40B4-BE49-F238E27FC236}">
                <a16:creationId xmlns:a16="http://schemas.microsoft.com/office/drawing/2014/main" id="{5F8A3B63-BA3D-7248-A831-B3845BE3C142}"/>
              </a:ext>
            </a:extLst>
          </p:cNvPr>
          <p:cNvGrpSpPr/>
          <p:nvPr/>
        </p:nvGrpSpPr>
        <p:grpSpPr>
          <a:xfrm>
            <a:off x="1348122" y="1690688"/>
            <a:ext cx="1857786" cy="2354337"/>
            <a:chOff x="5542243" y="3958987"/>
            <a:chExt cx="1857786" cy="2354337"/>
          </a:xfrm>
        </p:grpSpPr>
        <p:sp>
          <p:nvSpPr>
            <p:cNvPr id="5" name="Rectángulo 4">
              <a:extLst>
                <a:ext uri="{FF2B5EF4-FFF2-40B4-BE49-F238E27FC236}">
                  <a16:creationId xmlns:a16="http://schemas.microsoft.com/office/drawing/2014/main" id="{FEBF99D7-BAB4-9E45-8CD6-56ED7E231153}"/>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68C173E8-DFB8-3D45-A0DC-81E76B1ECD59}"/>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642E2860-B079-C14A-962C-24D4003B1B6E}"/>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255DCD80-A110-3148-B985-1D51D2BAFE34}"/>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4487812F-7C6B-744D-9DB4-7B3FB8268C87}"/>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30496960-E604-CB4E-937E-07380CC964B4}"/>
              </a:ext>
            </a:extLst>
          </p:cNvPr>
          <p:cNvCxnSpPr/>
          <p:nvPr/>
        </p:nvCxnSpPr>
        <p:spPr>
          <a:xfrm>
            <a:off x="690976" y="285707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4071083C-85A2-3D4D-8E8A-CB7BB0209A1F}"/>
              </a:ext>
            </a:extLst>
          </p:cNvPr>
          <p:cNvCxnSpPr/>
          <p:nvPr/>
        </p:nvCxnSpPr>
        <p:spPr>
          <a:xfrm>
            <a:off x="690976" y="324393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8A4D4A5A-DE2D-1443-BDA8-5F2590F90C16}"/>
              </a:ext>
            </a:extLst>
          </p:cNvPr>
          <p:cNvCxnSpPr/>
          <p:nvPr/>
        </p:nvCxnSpPr>
        <p:spPr>
          <a:xfrm>
            <a:off x="3210580" y="287245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183083CC-B804-0E48-826D-BEF66205B80B}"/>
              </a:ext>
            </a:extLst>
          </p:cNvPr>
          <p:cNvCxnSpPr>
            <a:cxnSpLocks/>
          </p:cNvCxnSpPr>
          <p:nvPr/>
        </p:nvCxnSpPr>
        <p:spPr>
          <a:xfrm flipV="1">
            <a:off x="2393020" y="3898207"/>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E5C438DB-79F1-424B-A918-2BF0347EF003}"/>
              </a:ext>
            </a:extLst>
          </p:cNvPr>
          <p:cNvSpPr txBox="1"/>
          <p:nvPr/>
        </p:nvSpPr>
        <p:spPr>
          <a:xfrm>
            <a:off x="1297724" y="2545632"/>
            <a:ext cx="635581" cy="584775"/>
          </a:xfrm>
          <a:prstGeom prst="rect">
            <a:avLst/>
          </a:prstGeom>
          <a:noFill/>
        </p:spPr>
        <p:txBody>
          <a:bodyPr wrap="square" rtlCol="0">
            <a:spAutoFit/>
          </a:bodyPr>
          <a:lstStyle/>
          <a:p>
            <a:r>
              <a:rPr lang="es-ES" sz="3200" b="1"/>
              <a:t>d</a:t>
            </a:r>
            <a:r>
              <a:rPr lang="es-ES" sz="3200" b="1" baseline="-25000"/>
              <a:t>2</a:t>
            </a:r>
          </a:p>
        </p:txBody>
      </p:sp>
      <p:sp>
        <p:nvSpPr>
          <p:cNvPr id="15" name="CuadroTexto 14">
            <a:extLst>
              <a:ext uri="{FF2B5EF4-FFF2-40B4-BE49-F238E27FC236}">
                <a16:creationId xmlns:a16="http://schemas.microsoft.com/office/drawing/2014/main" id="{F41EFA91-8C00-824A-8A22-6B147B07ACD5}"/>
              </a:ext>
            </a:extLst>
          </p:cNvPr>
          <p:cNvSpPr txBox="1"/>
          <p:nvPr/>
        </p:nvSpPr>
        <p:spPr>
          <a:xfrm>
            <a:off x="1295031" y="2982666"/>
            <a:ext cx="635581" cy="584775"/>
          </a:xfrm>
          <a:prstGeom prst="rect">
            <a:avLst/>
          </a:prstGeom>
          <a:noFill/>
        </p:spPr>
        <p:txBody>
          <a:bodyPr wrap="square" rtlCol="0">
            <a:spAutoFit/>
          </a:bodyPr>
          <a:lstStyle/>
          <a:p>
            <a:r>
              <a:rPr lang="es-ES" sz="3200" b="1"/>
              <a:t>d</a:t>
            </a:r>
            <a:r>
              <a:rPr lang="es-ES" sz="3200" b="1" baseline="-25000"/>
              <a:t>3</a:t>
            </a:r>
          </a:p>
        </p:txBody>
      </p:sp>
      <p:sp>
        <p:nvSpPr>
          <p:cNvPr id="16" name="CuadroTexto 15">
            <a:extLst>
              <a:ext uri="{FF2B5EF4-FFF2-40B4-BE49-F238E27FC236}">
                <a16:creationId xmlns:a16="http://schemas.microsoft.com/office/drawing/2014/main" id="{B43D4191-ADD2-A245-B022-9F560C8AB7A0}"/>
              </a:ext>
            </a:extLst>
          </p:cNvPr>
          <p:cNvSpPr txBox="1"/>
          <p:nvPr/>
        </p:nvSpPr>
        <p:spPr>
          <a:xfrm>
            <a:off x="2167430" y="3277854"/>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FD576051-59D4-D342-9F11-B45F571B457F}"/>
              </a:ext>
            </a:extLst>
          </p:cNvPr>
          <p:cNvSpPr txBox="1"/>
          <p:nvPr/>
        </p:nvSpPr>
        <p:spPr>
          <a:xfrm>
            <a:off x="2684626" y="2499677"/>
            <a:ext cx="635581" cy="584775"/>
          </a:xfrm>
          <a:prstGeom prst="rect">
            <a:avLst/>
          </a:prstGeom>
          <a:noFill/>
        </p:spPr>
        <p:txBody>
          <a:bodyPr wrap="square" rtlCol="0">
            <a:spAutoFit/>
          </a:bodyPr>
          <a:lstStyle/>
          <a:p>
            <a:r>
              <a:rPr lang="es-ES" sz="3200" b="1"/>
              <a:t>y</a:t>
            </a:r>
            <a:endParaRPr lang="es-ES" sz="3200" b="1" baseline="-25000"/>
          </a:p>
        </p:txBody>
      </p:sp>
      <p:cxnSp>
        <p:nvCxnSpPr>
          <p:cNvPr id="18" name="Conector recto de flecha 17">
            <a:extLst>
              <a:ext uri="{FF2B5EF4-FFF2-40B4-BE49-F238E27FC236}">
                <a16:creationId xmlns:a16="http://schemas.microsoft.com/office/drawing/2014/main" id="{9F15185D-1D82-0A4C-94CE-62A0F85430C0}"/>
              </a:ext>
            </a:extLst>
          </p:cNvPr>
          <p:cNvCxnSpPr/>
          <p:nvPr/>
        </p:nvCxnSpPr>
        <p:spPr>
          <a:xfrm>
            <a:off x="700388" y="204217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F248AFF8-8F24-B041-845D-FB9C960007BF}"/>
              </a:ext>
            </a:extLst>
          </p:cNvPr>
          <p:cNvCxnSpPr/>
          <p:nvPr/>
        </p:nvCxnSpPr>
        <p:spPr>
          <a:xfrm>
            <a:off x="700388" y="242904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8B336D89-06EB-D54C-AEF5-4D9BA1E6507C}"/>
              </a:ext>
            </a:extLst>
          </p:cNvPr>
          <p:cNvSpPr txBox="1"/>
          <p:nvPr/>
        </p:nvSpPr>
        <p:spPr>
          <a:xfrm>
            <a:off x="1307136" y="1749791"/>
            <a:ext cx="635581" cy="584775"/>
          </a:xfrm>
          <a:prstGeom prst="rect">
            <a:avLst/>
          </a:prstGeom>
          <a:noFill/>
        </p:spPr>
        <p:txBody>
          <a:bodyPr wrap="square" rtlCol="0">
            <a:spAutoFit/>
          </a:bodyPr>
          <a:lstStyle/>
          <a:p>
            <a:r>
              <a:rPr lang="es-ES" sz="3200" b="1"/>
              <a:t>d</a:t>
            </a:r>
            <a:r>
              <a:rPr lang="es-ES" sz="3200" b="1" baseline="-25000"/>
              <a:t>0</a:t>
            </a:r>
          </a:p>
        </p:txBody>
      </p:sp>
      <p:sp>
        <p:nvSpPr>
          <p:cNvPr id="21" name="CuadroTexto 20">
            <a:extLst>
              <a:ext uri="{FF2B5EF4-FFF2-40B4-BE49-F238E27FC236}">
                <a16:creationId xmlns:a16="http://schemas.microsoft.com/office/drawing/2014/main" id="{B195CEED-5756-BF47-919C-ED042287D0E7}"/>
              </a:ext>
            </a:extLst>
          </p:cNvPr>
          <p:cNvSpPr txBox="1"/>
          <p:nvPr/>
        </p:nvSpPr>
        <p:spPr>
          <a:xfrm>
            <a:off x="1304443" y="2167775"/>
            <a:ext cx="635581" cy="584775"/>
          </a:xfrm>
          <a:prstGeom prst="rect">
            <a:avLst/>
          </a:prstGeom>
          <a:noFill/>
        </p:spPr>
        <p:txBody>
          <a:bodyPr wrap="square" rtlCol="0">
            <a:spAutoFit/>
          </a:bodyPr>
          <a:lstStyle/>
          <a:p>
            <a:r>
              <a:rPr lang="es-ES" sz="3200" b="1"/>
              <a:t>d</a:t>
            </a:r>
            <a:r>
              <a:rPr lang="es-ES" sz="3200" b="1" baseline="-25000"/>
              <a:t>1</a:t>
            </a:r>
          </a:p>
        </p:txBody>
      </p:sp>
      <p:cxnSp>
        <p:nvCxnSpPr>
          <p:cNvPr id="22" name="Conector recto de flecha 21">
            <a:extLst>
              <a:ext uri="{FF2B5EF4-FFF2-40B4-BE49-F238E27FC236}">
                <a16:creationId xmlns:a16="http://schemas.microsoft.com/office/drawing/2014/main" id="{8D464993-B8B1-B243-B5F4-92973E765277}"/>
              </a:ext>
            </a:extLst>
          </p:cNvPr>
          <p:cNvCxnSpPr>
            <a:cxnSpLocks/>
          </p:cNvCxnSpPr>
          <p:nvPr/>
        </p:nvCxnSpPr>
        <p:spPr>
          <a:xfrm flipV="1">
            <a:off x="2051015" y="3915996"/>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6A776577-918A-3047-8284-130B98348752}"/>
              </a:ext>
            </a:extLst>
          </p:cNvPr>
          <p:cNvSpPr txBox="1"/>
          <p:nvPr/>
        </p:nvSpPr>
        <p:spPr>
          <a:xfrm>
            <a:off x="1825425" y="3276593"/>
            <a:ext cx="635581" cy="584775"/>
          </a:xfrm>
          <a:prstGeom prst="rect">
            <a:avLst/>
          </a:prstGeom>
          <a:noFill/>
        </p:spPr>
        <p:txBody>
          <a:bodyPr wrap="square" rtlCol="0">
            <a:spAutoFit/>
          </a:bodyPr>
          <a:lstStyle/>
          <a:p>
            <a:r>
              <a:rPr lang="es-ES" sz="3200" b="1"/>
              <a:t>s</a:t>
            </a:r>
            <a:r>
              <a:rPr lang="es-ES" sz="3200" b="1" baseline="-25000"/>
              <a:t>1</a:t>
            </a:r>
          </a:p>
        </p:txBody>
      </p:sp>
      <p:sp>
        <p:nvSpPr>
          <p:cNvPr id="24" name="Marcador de contenido 2">
            <a:extLst>
              <a:ext uri="{FF2B5EF4-FFF2-40B4-BE49-F238E27FC236}">
                <a16:creationId xmlns:a16="http://schemas.microsoft.com/office/drawing/2014/main" id="{A5201CB0-1E37-9E4D-96C6-1B3FE00E9BE6}"/>
              </a:ext>
            </a:extLst>
          </p:cNvPr>
          <p:cNvSpPr txBox="1">
            <a:spLocks/>
          </p:cNvSpPr>
          <p:nvPr/>
        </p:nvSpPr>
        <p:spPr>
          <a:xfrm>
            <a:off x="6150" y="5270493"/>
            <a:ext cx="9740897" cy="17697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000" b="1"/>
              <a:t>y = d</a:t>
            </a:r>
            <a:r>
              <a:rPr lang="es-ES" sz="4000" b="1" baseline="-25000"/>
              <a:t>0</a:t>
            </a:r>
            <a:r>
              <a:rPr lang="es-ES" sz="4000" b="1"/>
              <a:t>·s</a:t>
            </a:r>
            <a:r>
              <a:rPr lang="es-ES" sz="4000" b="1" baseline="-25000"/>
              <a:t>1</a:t>
            </a:r>
            <a:r>
              <a:rPr lang="es-ES" sz="4000" b="1"/>
              <a:t>’·s</a:t>
            </a:r>
            <a:r>
              <a:rPr lang="es-ES" sz="4000" b="1" baseline="-25000"/>
              <a:t>0</a:t>
            </a:r>
            <a:r>
              <a:rPr lang="es-ES" sz="4000" b="1"/>
              <a:t>’ + d</a:t>
            </a:r>
            <a:r>
              <a:rPr lang="es-ES" sz="4000" b="1" baseline="-25000"/>
              <a:t>1</a:t>
            </a:r>
            <a:r>
              <a:rPr lang="es-ES" sz="4000" b="1"/>
              <a:t>·s</a:t>
            </a:r>
            <a:r>
              <a:rPr lang="es-ES" sz="4000" b="1" baseline="-25000"/>
              <a:t>1</a:t>
            </a:r>
            <a:r>
              <a:rPr lang="es-ES" sz="4000" b="1"/>
              <a:t>’·s</a:t>
            </a:r>
            <a:r>
              <a:rPr lang="es-ES" sz="4000" b="1" baseline="-25000"/>
              <a:t>0</a:t>
            </a:r>
            <a:r>
              <a:rPr lang="es-ES" sz="4000" b="1"/>
              <a:t> + d</a:t>
            </a:r>
            <a:r>
              <a:rPr lang="es-ES" sz="4000" b="1" baseline="-25000"/>
              <a:t>2</a:t>
            </a:r>
            <a:r>
              <a:rPr lang="es-ES" sz="4000" b="1"/>
              <a:t>·s</a:t>
            </a:r>
            <a:r>
              <a:rPr lang="es-ES" sz="4000" b="1" baseline="-25000"/>
              <a:t>1</a:t>
            </a:r>
            <a:r>
              <a:rPr lang="es-ES" sz="4000" b="1"/>
              <a:t>·s</a:t>
            </a:r>
            <a:r>
              <a:rPr lang="es-ES" sz="4000" b="1" baseline="-25000"/>
              <a:t>0</a:t>
            </a:r>
            <a:r>
              <a:rPr lang="es-ES" sz="4000" b="1"/>
              <a:t>’ + d</a:t>
            </a:r>
            <a:r>
              <a:rPr lang="es-ES" sz="4000" b="1" baseline="-25000"/>
              <a:t>3</a:t>
            </a:r>
            <a:r>
              <a:rPr lang="es-ES" sz="4000" b="1"/>
              <a:t>·s</a:t>
            </a:r>
            <a:r>
              <a:rPr lang="es-ES" sz="4000" b="1" baseline="-25000"/>
              <a:t>1</a:t>
            </a:r>
            <a:r>
              <a:rPr lang="es-ES" sz="4000" b="1"/>
              <a:t>·s</a:t>
            </a:r>
            <a:r>
              <a:rPr lang="es-ES" sz="4000" b="1" baseline="-25000"/>
              <a:t>0</a:t>
            </a:r>
            <a:r>
              <a:rPr lang="es-ES" sz="4000" b="1"/>
              <a:t>  </a:t>
            </a:r>
          </a:p>
        </p:txBody>
      </p:sp>
      <p:graphicFrame>
        <p:nvGraphicFramePr>
          <p:cNvPr id="25" name="Tabla 24">
            <a:extLst>
              <a:ext uri="{FF2B5EF4-FFF2-40B4-BE49-F238E27FC236}">
                <a16:creationId xmlns:a16="http://schemas.microsoft.com/office/drawing/2014/main" id="{5C9F7861-8412-6B48-A879-4F11AA7265DF}"/>
              </a:ext>
            </a:extLst>
          </p:cNvPr>
          <p:cNvGraphicFramePr>
            <a:graphicFrameLocks noGrp="1"/>
          </p:cNvGraphicFramePr>
          <p:nvPr>
            <p:extLst>
              <p:ext uri="{D42A27DB-BD31-4B8C-83A1-F6EECF244321}">
                <p14:modId xmlns:p14="http://schemas.microsoft.com/office/powerpoint/2010/main" val="3036439078"/>
              </p:ext>
            </p:extLst>
          </p:nvPr>
        </p:nvGraphicFramePr>
        <p:xfrm>
          <a:off x="5616979" y="1672307"/>
          <a:ext cx="1582206" cy="1571625"/>
        </p:xfrm>
        <a:graphic>
          <a:graphicData uri="http://schemas.openxmlformats.org/drawingml/2006/table">
            <a:tbl>
              <a:tblPr/>
              <a:tblGrid>
                <a:gridCol w="243745">
                  <a:extLst>
                    <a:ext uri="{9D8B030D-6E8A-4147-A177-3AD203B41FA5}">
                      <a16:colId xmlns:a16="http://schemas.microsoft.com/office/drawing/2014/main" val="2287301548"/>
                    </a:ext>
                  </a:extLst>
                </a:gridCol>
                <a:gridCol w="286711">
                  <a:extLst>
                    <a:ext uri="{9D8B030D-6E8A-4147-A177-3AD203B41FA5}">
                      <a16:colId xmlns:a16="http://schemas.microsoft.com/office/drawing/2014/main" val="1535106643"/>
                    </a:ext>
                  </a:extLst>
                </a:gridCol>
                <a:gridCol w="1051750">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p>
                  </a:txBody>
                  <a:tcPr marL="9525" marR="9525" marT="9525" marB="0" anchor="b">
                    <a:lnL w="19050" cap="flat" cmpd="sng" algn="ctr">
                      <a:solidFill>
                        <a:srgbClr val="000000"/>
                      </a:solidFill>
                      <a:prstDash val="solid"/>
                      <a:round/>
                      <a:headEnd type="none" w="med" len="med"/>
                      <a:tailEnd type="none" w="med" len="med"/>
                    </a:lnL>
                    <a:lnR w="1905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bl>
          </a:graphicData>
        </a:graphic>
      </p:graphicFrame>
    </p:spTree>
    <p:extLst>
      <p:ext uri="{BB962C8B-B14F-4D97-AF65-F5344CB8AC3E}">
        <p14:creationId xmlns:p14="http://schemas.microsoft.com/office/powerpoint/2010/main" val="24124229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AD6609-A409-8947-BA84-2F78ABC64EDA}"/>
              </a:ext>
            </a:extLst>
          </p:cNvPr>
          <p:cNvSpPr>
            <a:spLocks noGrp="1"/>
          </p:cNvSpPr>
          <p:nvPr>
            <p:ph type="title"/>
          </p:nvPr>
        </p:nvSpPr>
        <p:spPr>
          <a:xfrm>
            <a:off x="838199" y="365125"/>
            <a:ext cx="10944225" cy="1325563"/>
          </a:xfrm>
        </p:spPr>
        <p:txBody>
          <a:bodyPr>
            <a:normAutofit/>
          </a:bodyPr>
          <a:lstStyle/>
          <a:p>
            <a:r>
              <a:rPr lang="es-ES"/>
              <a:t>Implementación de funciones</a:t>
            </a:r>
            <a:br>
              <a:rPr lang="es-ES"/>
            </a:br>
            <a:r>
              <a:rPr lang="es-ES"/>
              <a:t>N variables y MUX de N-1 entradas de selección</a:t>
            </a:r>
          </a:p>
        </p:txBody>
      </p:sp>
      <p:grpSp>
        <p:nvGrpSpPr>
          <p:cNvPr id="4" name="Grupo 3">
            <a:extLst>
              <a:ext uri="{FF2B5EF4-FFF2-40B4-BE49-F238E27FC236}">
                <a16:creationId xmlns:a16="http://schemas.microsoft.com/office/drawing/2014/main" id="{5F8A3B63-BA3D-7248-A831-B3845BE3C142}"/>
              </a:ext>
            </a:extLst>
          </p:cNvPr>
          <p:cNvGrpSpPr/>
          <p:nvPr/>
        </p:nvGrpSpPr>
        <p:grpSpPr>
          <a:xfrm>
            <a:off x="6234447" y="1690688"/>
            <a:ext cx="1857786" cy="2354337"/>
            <a:chOff x="5542243" y="3958987"/>
            <a:chExt cx="1857786" cy="2354337"/>
          </a:xfrm>
        </p:grpSpPr>
        <p:sp>
          <p:nvSpPr>
            <p:cNvPr id="5" name="Rectángulo 4">
              <a:extLst>
                <a:ext uri="{FF2B5EF4-FFF2-40B4-BE49-F238E27FC236}">
                  <a16:creationId xmlns:a16="http://schemas.microsoft.com/office/drawing/2014/main" id="{FEBF99D7-BAB4-9E45-8CD6-56ED7E231153}"/>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68C173E8-DFB8-3D45-A0DC-81E76B1ECD59}"/>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642E2860-B079-C14A-962C-24D4003B1B6E}"/>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255DCD80-A110-3148-B985-1D51D2BAFE34}"/>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4487812F-7C6B-744D-9DB4-7B3FB8268C87}"/>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30496960-E604-CB4E-937E-07380CC964B4}"/>
              </a:ext>
            </a:extLst>
          </p:cNvPr>
          <p:cNvCxnSpPr/>
          <p:nvPr/>
        </p:nvCxnSpPr>
        <p:spPr>
          <a:xfrm>
            <a:off x="5577301" y="285707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4071083C-85A2-3D4D-8E8A-CB7BB0209A1F}"/>
              </a:ext>
            </a:extLst>
          </p:cNvPr>
          <p:cNvCxnSpPr/>
          <p:nvPr/>
        </p:nvCxnSpPr>
        <p:spPr>
          <a:xfrm>
            <a:off x="5577301" y="324393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8A4D4A5A-DE2D-1443-BDA8-5F2590F90C16}"/>
              </a:ext>
            </a:extLst>
          </p:cNvPr>
          <p:cNvCxnSpPr/>
          <p:nvPr/>
        </p:nvCxnSpPr>
        <p:spPr>
          <a:xfrm>
            <a:off x="8096905" y="287245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183083CC-B804-0E48-826D-BEF66205B80B}"/>
              </a:ext>
            </a:extLst>
          </p:cNvPr>
          <p:cNvCxnSpPr>
            <a:cxnSpLocks/>
          </p:cNvCxnSpPr>
          <p:nvPr/>
        </p:nvCxnSpPr>
        <p:spPr>
          <a:xfrm flipV="1">
            <a:off x="7279345" y="3898207"/>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E5C438DB-79F1-424B-A918-2BF0347EF003}"/>
              </a:ext>
            </a:extLst>
          </p:cNvPr>
          <p:cNvSpPr txBox="1"/>
          <p:nvPr/>
        </p:nvSpPr>
        <p:spPr>
          <a:xfrm>
            <a:off x="6184049" y="2545632"/>
            <a:ext cx="635581" cy="584775"/>
          </a:xfrm>
          <a:prstGeom prst="rect">
            <a:avLst/>
          </a:prstGeom>
          <a:noFill/>
        </p:spPr>
        <p:txBody>
          <a:bodyPr wrap="square" rtlCol="0">
            <a:spAutoFit/>
          </a:bodyPr>
          <a:lstStyle/>
          <a:p>
            <a:r>
              <a:rPr lang="es-ES" sz="3200" b="1"/>
              <a:t>d</a:t>
            </a:r>
            <a:r>
              <a:rPr lang="es-ES" sz="3200" b="1" baseline="-25000"/>
              <a:t>2</a:t>
            </a:r>
          </a:p>
        </p:txBody>
      </p:sp>
      <p:sp>
        <p:nvSpPr>
          <p:cNvPr id="15" name="CuadroTexto 14">
            <a:extLst>
              <a:ext uri="{FF2B5EF4-FFF2-40B4-BE49-F238E27FC236}">
                <a16:creationId xmlns:a16="http://schemas.microsoft.com/office/drawing/2014/main" id="{F41EFA91-8C00-824A-8A22-6B147B07ACD5}"/>
              </a:ext>
            </a:extLst>
          </p:cNvPr>
          <p:cNvSpPr txBox="1"/>
          <p:nvPr/>
        </p:nvSpPr>
        <p:spPr>
          <a:xfrm>
            <a:off x="6181356" y="2982666"/>
            <a:ext cx="635581" cy="584775"/>
          </a:xfrm>
          <a:prstGeom prst="rect">
            <a:avLst/>
          </a:prstGeom>
          <a:noFill/>
        </p:spPr>
        <p:txBody>
          <a:bodyPr wrap="square" rtlCol="0">
            <a:spAutoFit/>
          </a:bodyPr>
          <a:lstStyle/>
          <a:p>
            <a:r>
              <a:rPr lang="es-ES" sz="3200" b="1"/>
              <a:t>d</a:t>
            </a:r>
            <a:r>
              <a:rPr lang="es-ES" sz="3200" b="1" baseline="-25000"/>
              <a:t>3</a:t>
            </a:r>
          </a:p>
        </p:txBody>
      </p:sp>
      <p:sp>
        <p:nvSpPr>
          <p:cNvPr id="16" name="CuadroTexto 15">
            <a:extLst>
              <a:ext uri="{FF2B5EF4-FFF2-40B4-BE49-F238E27FC236}">
                <a16:creationId xmlns:a16="http://schemas.microsoft.com/office/drawing/2014/main" id="{B43D4191-ADD2-A245-B022-9F560C8AB7A0}"/>
              </a:ext>
            </a:extLst>
          </p:cNvPr>
          <p:cNvSpPr txBox="1"/>
          <p:nvPr/>
        </p:nvSpPr>
        <p:spPr>
          <a:xfrm>
            <a:off x="7053755" y="3277854"/>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FD576051-59D4-D342-9F11-B45F571B457F}"/>
              </a:ext>
            </a:extLst>
          </p:cNvPr>
          <p:cNvSpPr txBox="1"/>
          <p:nvPr/>
        </p:nvSpPr>
        <p:spPr>
          <a:xfrm>
            <a:off x="7570951" y="2499677"/>
            <a:ext cx="635581" cy="584775"/>
          </a:xfrm>
          <a:prstGeom prst="rect">
            <a:avLst/>
          </a:prstGeom>
          <a:noFill/>
        </p:spPr>
        <p:txBody>
          <a:bodyPr wrap="square" rtlCol="0">
            <a:spAutoFit/>
          </a:bodyPr>
          <a:lstStyle/>
          <a:p>
            <a:r>
              <a:rPr lang="es-ES" sz="3200" b="1"/>
              <a:t>y</a:t>
            </a:r>
            <a:endParaRPr lang="es-ES" sz="3200" b="1" baseline="-25000"/>
          </a:p>
        </p:txBody>
      </p:sp>
      <p:cxnSp>
        <p:nvCxnSpPr>
          <p:cNvPr id="18" name="Conector recto de flecha 17">
            <a:extLst>
              <a:ext uri="{FF2B5EF4-FFF2-40B4-BE49-F238E27FC236}">
                <a16:creationId xmlns:a16="http://schemas.microsoft.com/office/drawing/2014/main" id="{9F15185D-1D82-0A4C-94CE-62A0F85430C0}"/>
              </a:ext>
            </a:extLst>
          </p:cNvPr>
          <p:cNvCxnSpPr/>
          <p:nvPr/>
        </p:nvCxnSpPr>
        <p:spPr>
          <a:xfrm>
            <a:off x="5586713" y="204217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F248AFF8-8F24-B041-845D-FB9C960007BF}"/>
              </a:ext>
            </a:extLst>
          </p:cNvPr>
          <p:cNvCxnSpPr/>
          <p:nvPr/>
        </p:nvCxnSpPr>
        <p:spPr>
          <a:xfrm>
            <a:off x="5586713" y="242904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8B336D89-06EB-D54C-AEF5-4D9BA1E6507C}"/>
              </a:ext>
            </a:extLst>
          </p:cNvPr>
          <p:cNvSpPr txBox="1"/>
          <p:nvPr/>
        </p:nvSpPr>
        <p:spPr>
          <a:xfrm>
            <a:off x="6193461" y="1749791"/>
            <a:ext cx="635581" cy="584775"/>
          </a:xfrm>
          <a:prstGeom prst="rect">
            <a:avLst/>
          </a:prstGeom>
          <a:noFill/>
        </p:spPr>
        <p:txBody>
          <a:bodyPr wrap="square" rtlCol="0">
            <a:spAutoFit/>
          </a:bodyPr>
          <a:lstStyle/>
          <a:p>
            <a:r>
              <a:rPr lang="es-ES" sz="3200" b="1"/>
              <a:t>d</a:t>
            </a:r>
            <a:r>
              <a:rPr lang="es-ES" sz="3200" b="1" baseline="-25000"/>
              <a:t>0</a:t>
            </a:r>
          </a:p>
        </p:txBody>
      </p:sp>
      <p:sp>
        <p:nvSpPr>
          <p:cNvPr id="21" name="CuadroTexto 20">
            <a:extLst>
              <a:ext uri="{FF2B5EF4-FFF2-40B4-BE49-F238E27FC236}">
                <a16:creationId xmlns:a16="http://schemas.microsoft.com/office/drawing/2014/main" id="{B195CEED-5756-BF47-919C-ED042287D0E7}"/>
              </a:ext>
            </a:extLst>
          </p:cNvPr>
          <p:cNvSpPr txBox="1"/>
          <p:nvPr/>
        </p:nvSpPr>
        <p:spPr>
          <a:xfrm>
            <a:off x="6190768" y="2167775"/>
            <a:ext cx="635581" cy="584775"/>
          </a:xfrm>
          <a:prstGeom prst="rect">
            <a:avLst/>
          </a:prstGeom>
          <a:noFill/>
        </p:spPr>
        <p:txBody>
          <a:bodyPr wrap="square" rtlCol="0">
            <a:spAutoFit/>
          </a:bodyPr>
          <a:lstStyle/>
          <a:p>
            <a:r>
              <a:rPr lang="es-ES" sz="3200" b="1"/>
              <a:t>d</a:t>
            </a:r>
            <a:r>
              <a:rPr lang="es-ES" sz="3200" b="1" baseline="-25000"/>
              <a:t>1</a:t>
            </a:r>
          </a:p>
        </p:txBody>
      </p:sp>
      <p:cxnSp>
        <p:nvCxnSpPr>
          <p:cNvPr id="22" name="Conector recto de flecha 21">
            <a:extLst>
              <a:ext uri="{FF2B5EF4-FFF2-40B4-BE49-F238E27FC236}">
                <a16:creationId xmlns:a16="http://schemas.microsoft.com/office/drawing/2014/main" id="{8D464993-B8B1-B243-B5F4-92973E765277}"/>
              </a:ext>
            </a:extLst>
          </p:cNvPr>
          <p:cNvCxnSpPr>
            <a:cxnSpLocks/>
          </p:cNvCxnSpPr>
          <p:nvPr/>
        </p:nvCxnSpPr>
        <p:spPr>
          <a:xfrm flipV="1">
            <a:off x="6937340" y="3915996"/>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6A776577-918A-3047-8284-130B98348752}"/>
              </a:ext>
            </a:extLst>
          </p:cNvPr>
          <p:cNvSpPr txBox="1"/>
          <p:nvPr/>
        </p:nvSpPr>
        <p:spPr>
          <a:xfrm>
            <a:off x="6711750" y="3276593"/>
            <a:ext cx="635581" cy="584775"/>
          </a:xfrm>
          <a:prstGeom prst="rect">
            <a:avLst/>
          </a:prstGeom>
          <a:noFill/>
        </p:spPr>
        <p:txBody>
          <a:bodyPr wrap="square" rtlCol="0">
            <a:spAutoFit/>
          </a:bodyPr>
          <a:lstStyle/>
          <a:p>
            <a:r>
              <a:rPr lang="es-ES" sz="3200" b="1"/>
              <a:t>s</a:t>
            </a:r>
            <a:r>
              <a:rPr lang="es-ES" sz="3200" b="1" baseline="-25000"/>
              <a:t>1</a:t>
            </a:r>
          </a:p>
        </p:txBody>
      </p:sp>
      <p:graphicFrame>
        <p:nvGraphicFramePr>
          <p:cNvPr id="26" name="Tabla 25">
            <a:extLst>
              <a:ext uri="{FF2B5EF4-FFF2-40B4-BE49-F238E27FC236}">
                <a16:creationId xmlns:a16="http://schemas.microsoft.com/office/drawing/2014/main" id="{4406EFC6-401D-4B4C-B425-C5B7AF82B55B}"/>
              </a:ext>
            </a:extLst>
          </p:cNvPr>
          <p:cNvGraphicFramePr>
            <a:graphicFrameLocks noGrp="1"/>
          </p:cNvGraphicFramePr>
          <p:nvPr>
            <p:extLst>
              <p:ext uri="{D42A27DB-BD31-4B8C-83A1-F6EECF244321}">
                <p14:modId xmlns:p14="http://schemas.microsoft.com/office/powerpoint/2010/main" val="1830408883"/>
              </p:ext>
            </p:extLst>
          </p:nvPr>
        </p:nvGraphicFramePr>
        <p:xfrm>
          <a:off x="563301" y="1814134"/>
          <a:ext cx="2452132" cy="2828925"/>
        </p:xfrm>
        <a:graphic>
          <a:graphicData uri="http://schemas.openxmlformats.org/drawingml/2006/table">
            <a:tbl>
              <a:tblPr/>
              <a:tblGrid>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bl>
          </a:graphicData>
        </a:graphic>
      </p:graphicFrame>
    </p:spTree>
    <p:extLst>
      <p:ext uri="{BB962C8B-B14F-4D97-AF65-F5344CB8AC3E}">
        <p14:creationId xmlns:p14="http://schemas.microsoft.com/office/powerpoint/2010/main" val="3138237465"/>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AD6609-A409-8947-BA84-2F78ABC64EDA}"/>
              </a:ext>
            </a:extLst>
          </p:cNvPr>
          <p:cNvSpPr>
            <a:spLocks noGrp="1"/>
          </p:cNvSpPr>
          <p:nvPr>
            <p:ph type="title"/>
          </p:nvPr>
        </p:nvSpPr>
        <p:spPr>
          <a:xfrm>
            <a:off x="847724" y="-15099"/>
            <a:ext cx="10944225" cy="1325563"/>
          </a:xfrm>
        </p:spPr>
        <p:txBody>
          <a:bodyPr>
            <a:normAutofit/>
          </a:bodyPr>
          <a:lstStyle/>
          <a:p>
            <a:r>
              <a:rPr lang="es-ES"/>
              <a:t>Implementación de funciones</a:t>
            </a:r>
            <a:br>
              <a:rPr lang="es-ES"/>
            </a:br>
            <a:r>
              <a:rPr lang="es-ES"/>
              <a:t>N variables y MUX de N-2 entradas de selección</a:t>
            </a:r>
          </a:p>
        </p:txBody>
      </p:sp>
      <p:grpSp>
        <p:nvGrpSpPr>
          <p:cNvPr id="4" name="Grupo 3">
            <a:extLst>
              <a:ext uri="{FF2B5EF4-FFF2-40B4-BE49-F238E27FC236}">
                <a16:creationId xmlns:a16="http://schemas.microsoft.com/office/drawing/2014/main" id="{5F8A3B63-BA3D-7248-A831-B3845BE3C142}"/>
              </a:ext>
            </a:extLst>
          </p:cNvPr>
          <p:cNvGrpSpPr/>
          <p:nvPr/>
        </p:nvGrpSpPr>
        <p:grpSpPr>
          <a:xfrm>
            <a:off x="9187694" y="1310464"/>
            <a:ext cx="1857786" cy="2354337"/>
            <a:chOff x="5542243" y="3958987"/>
            <a:chExt cx="1857786" cy="2354337"/>
          </a:xfrm>
        </p:grpSpPr>
        <p:sp>
          <p:nvSpPr>
            <p:cNvPr id="5" name="Rectángulo 4">
              <a:extLst>
                <a:ext uri="{FF2B5EF4-FFF2-40B4-BE49-F238E27FC236}">
                  <a16:creationId xmlns:a16="http://schemas.microsoft.com/office/drawing/2014/main" id="{FEBF99D7-BAB4-9E45-8CD6-56ED7E231153}"/>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68C173E8-DFB8-3D45-A0DC-81E76B1ECD59}"/>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642E2860-B079-C14A-962C-24D4003B1B6E}"/>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255DCD80-A110-3148-B985-1D51D2BAFE34}"/>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4487812F-7C6B-744D-9DB4-7B3FB8268C87}"/>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30496960-E604-CB4E-937E-07380CC964B4}"/>
              </a:ext>
            </a:extLst>
          </p:cNvPr>
          <p:cNvCxnSpPr/>
          <p:nvPr/>
        </p:nvCxnSpPr>
        <p:spPr>
          <a:xfrm>
            <a:off x="8530548" y="247684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4071083C-85A2-3D4D-8E8A-CB7BB0209A1F}"/>
              </a:ext>
            </a:extLst>
          </p:cNvPr>
          <p:cNvCxnSpPr/>
          <p:nvPr/>
        </p:nvCxnSpPr>
        <p:spPr>
          <a:xfrm>
            <a:off x="8530548" y="286370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8A4D4A5A-DE2D-1443-BDA8-5F2590F90C16}"/>
              </a:ext>
            </a:extLst>
          </p:cNvPr>
          <p:cNvCxnSpPr/>
          <p:nvPr/>
        </p:nvCxnSpPr>
        <p:spPr>
          <a:xfrm>
            <a:off x="11050152" y="249223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183083CC-B804-0E48-826D-BEF66205B80B}"/>
              </a:ext>
            </a:extLst>
          </p:cNvPr>
          <p:cNvCxnSpPr>
            <a:cxnSpLocks/>
          </p:cNvCxnSpPr>
          <p:nvPr/>
        </p:nvCxnSpPr>
        <p:spPr>
          <a:xfrm flipV="1">
            <a:off x="10232592" y="3517983"/>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E5C438DB-79F1-424B-A918-2BF0347EF003}"/>
              </a:ext>
            </a:extLst>
          </p:cNvPr>
          <p:cNvSpPr txBox="1"/>
          <p:nvPr/>
        </p:nvSpPr>
        <p:spPr>
          <a:xfrm>
            <a:off x="9137296" y="2165408"/>
            <a:ext cx="635581" cy="584775"/>
          </a:xfrm>
          <a:prstGeom prst="rect">
            <a:avLst/>
          </a:prstGeom>
          <a:noFill/>
        </p:spPr>
        <p:txBody>
          <a:bodyPr wrap="square" rtlCol="0">
            <a:spAutoFit/>
          </a:bodyPr>
          <a:lstStyle/>
          <a:p>
            <a:r>
              <a:rPr lang="es-ES" sz="3200" b="1"/>
              <a:t>d</a:t>
            </a:r>
            <a:r>
              <a:rPr lang="es-ES" sz="3200" b="1" baseline="-25000"/>
              <a:t>2</a:t>
            </a:r>
          </a:p>
        </p:txBody>
      </p:sp>
      <p:sp>
        <p:nvSpPr>
          <p:cNvPr id="15" name="CuadroTexto 14">
            <a:extLst>
              <a:ext uri="{FF2B5EF4-FFF2-40B4-BE49-F238E27FC236}">
                <a16:creationId xmlns:a16="http://schemas.microsoft.com/office/drawing/2014/main" id="{F41EFA91-8C00-824A-8A22-6B147B07ACD5}"/>
              </a:ext>
            </a:extLst>
          </p:cNvPr>
          <p:cNvSpPr txBox="1"/>
          <p:nvPr/>
        </p:nvSpPr>
        <p:spPr>
          <a:xfrm>
            <a:off x="9134603" y="2602442"/>
            <a:ext cx="635581" cy="584775"/>
          </a:xfrm>
          <a:prstGeom prst="rect">
            <a:avLst/>
          </a:prstGeom>
          <a:noFill/>
        </p:spPr>
        <p:txBody>
          <a:bodyPr wrap="square" rtlCol="0">
            <a:spAutoFit/>
          </a:bodyPr>
          <a:lstStyle/>
          <a:p>
            <a:r>
              <a:rPr lang="es-ES" sz="3200" b="1"/>
              <a:t>d</a:t>
            </a:r>
            <a:r>
              <a:rPr lang="es-ES" sz="3200" b="1" baseline="-25000"/>
              <a:t>3</a:t>
            </a:r>
          </a:p>
        </p:txBody>
      </p:sp>
      <p:sp>
        <p:nvSpPr>
          <p:cNvPr id="16" name="CuadroTexto 15">
            <a:extLst>
              <a:ext uri="{FF2B5EF4-FFF2-40B4-BE49-F238E27FC236}">
                <a16:creationId xmlns:a16="http://schemas.microsoft.com/office/drawing/2014/main" id="{B43D4191-ADD2-A245-B022-9F560C8AB7A0}"/>
              </a:ext>
            </a:extLst>
          </p:cNvPr>
          <p:cNvSpPr txBox="1"/>
          <p:nvPr/>
        </p:nvSpPr>
        <p:spPr>
          <a:xfrm>
            <a:off x="10007002" y="2897630"/>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FD576051-59D4-D342-9F11-B45F571B457F}"/>
              </a:ext>
            </a:extLst>
          </p:cNvPr>
          <p:cNvSpPr txBox="1"/>
          <p:nvPr/>
        </p:nvSpPr>
        <p:spPr>
          <a:xfrm>
            <a:off x="10524198" y="2119453"/>
            <a:ext cx="635581" cy="584775"/>
          </a:xfrm>
          <a:prstGeom prst="rect">
            <a:avLst/>
          </a:prstGeom>
          <a:noFill/>
        </p:spPr>
        <p:txBody>
          <a:bodyPr wrap="square" rtlCol="0">
            <a:spAutoFit/>
          </a:bodyPr>
          <a:lstStyle/>
          <a:p>
            <a:r>
              <a:rPr lang="es-ES" sz="3200" b="1"/>
              <a:t>y</a:t>
            </a:r>
            <a:endParaRPr lang="es-ES" sz="3200" b="1" baseline="-25000"/>
          </a:p>
        </p:txBody>
      </p:sp>
      <p:cxnSp>
        <p:nvCxnSpPr>
          <p:cNvPr id="18" name="Conector recto de flecha 17">
            <a:extLst>
              <a:ext uri="{FF2B5EF4-FFF2-40B4-BE49-F238E27FC236}">
                <a16:creationId xmlns:a16="http://schemas.microsoft.com/office/drawing/2014/main" id="{9F15185D-1D82-0A4C-94CE-62A0F85430C0}"/>
              </a:ext>
            </a:extLst>
          </p:cNvPr>
          <p:cNvCxnSpPr/>
          <p:nvPr/>
        </p:nvCxnSpPr>
        <p:spPr>
          <a:xfrm>
            <a:off x="8539960" y="166195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F248AFF8-8F24-B041-845D-FB9C960007BF}"/>
              </a:ext>
            </a:extLst>
          </p:cNvPr>
          <p:cNvCxnSpPr/>
          <p:nvPr/>
        </p:nvCxnSpPr>
        <p:spPr>
          <a:xfrm>
            <a:off x="8539960" y="204881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8B336D89-06EB-D54C-AEF5-4D9BA1E6507C}"/>
              </a:ext>
            </a:extLst>
          </p:cNvPr>
          <p:cNvSpPr txBox="1"/>
          <p:nvPr/>
        </p:nvSpPr>
        <p:spPr>
          <a:xfrm>
            <a:off x="9146708" y="1369567"/>
            <a:ext cx="635581" cy="584775"/>
          </a:xfrm>
          <a:prstGeom prst="rect">
            <a:avLst/>
          </a:prstGeom>
          <a:noFill/>
        </p:spPr>
        <p:txBody>
          <a:bodyPr wrap="square" rtlCol="0">
            <a:spAutoFit/>
          </a:bodyPr>
          <a:lstStyle/>
          <a:p>
            <a:r>
              <a:rPr lang="es-ES" sz="3200" b="1"/>
              <a:t>d</a:t>
            </a:r>
            <a:r>
              <a:rPr lang="es-ES" sz="3200" b="1" baseline="-25000"/>
              <a:t>0</a:t>
            </a:r>
          </a:p>
        </p:txBody>
      </p:sp>
      <p:sp>
        <p:nvSpPr>
          <p:cNvPr id="21" name="CuadroTexto 20">
            <a:extLst>
              <a:ext uri="{FF2B5EF4-FFF2-40B4-BE49-F238E27FC236}">
                <a16:creationId xmlns:a16="http://schemas.microsoft.com/office/drawing/2014/main" id="{B195CEED-5756-BF47-919C-ED042287D0E7}"/>
              </a:ext>
            </a:extLst>
          </p:cNvPr>
          <p:cNvSpPr txBox="1"/>
          <p:nvPr/>
        </p:nvSpPr>
        <p:spPr>
          <a:xfrm>
            <a:off x="9144015" y="1787551"/>
            <a:ext cx="635581" cy="584775"/>
          </a:xfrm>
          <a:prstGeom prst="rect">
            <a:avLst/>
          </a:prstGeom>
          <a:noFill/>
        </p:spPr>
        <p:txBody>
          <a:bodyPr wrap="square" rtlCol="0">
            <a:spAutoFit/>
          </a:bodyPr>
          <a:lstStyle/>
          <a:p>
            <a:r>
              <a:rPr lang="es-ES" sz="3200" b="1"/>
              <a:t>d</a:t>
            </a:r>
            <a:r>
              <a:rPr lang="es-ES" sz="3200" b="1" baseline="-25000"/>
              <a:t>1</a:t>
            </a:r>
          </a:p>
        </p:txBody>
      </p:sp>
      <p:cxnSp>
        <p:nvCxnSpPr>
          <p:cNvPr id="22" name="Conector recto de flecha 21">
            <a:extLst>
              <a:ext uri="{FF2B5EF4-FFF2-40B4-BE49-F238E27FC236}">
                <a16:creationId xmlns:a16="http://schemas.microsoft.com/office/drawing/2014/main" id="{8D464993-B8B1-B243-B5F4-92973E765277}"/>
              </a:ext>
            </a:extLst>
          </p:cNvPr>
          <p:cNvCxnSpPr>
            <a:cxnSpLocks/>
          </p:cNvCxnSpPr>
          <p:nvPr/>
        </p:nvCxnSpPr>
        <p:spPr>
          <a:xfrm flipV="1">
            <a:off x="9890587" y="3535772"/>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6A776577-918A-3047-8284-130B98348752}"/>
              </a:ext>
            </a:extLst>
          </p:cNvPr>
          <p:cNvSpPr txBox="1"/>
          <p:nvPr/>
        </p:nvSpPr>
        <p:spPr>
          <a:xfrm>
            <a:off x="9664997" y="2896369"/>
            <a:ext cx="635581" cy="584775"/>
          </a:xfrm>
          <a:prstGeom prst="rect">
            <a:avLst/>
          </a:prstGeom>
          <a:noFill/>
        </p:spPr>
        <p:txBody>
          <a:bodyPr wrap="square" rtlCol="0">
            <a:spAutoFit/>
          </a:bodyPr>
          <a:lstStyle/>
          <a:p>
            <a:r>
              <a:rPr lang="es-ES" sz="3200" b="1"/>
              <a:t>s</a:t>
            </a:r>
            <a:r>
              <a:rPr lang="es-ES" sz="3200" b="1" baseline="-25000"/>
              <a:t>1</a:t>
            </a:r>
          </a:p>
        </p:txBody>
      </p:sp>
      <p:graphicFrame>
        <p:nvGraphicFramePr>
          <p:cNvPr id="24" name="Tabla 23">
            <a:extLst>
              <a:ext uri="{FF2B5EF4-FFF2-40B4-BE49-F238E27FC236}">
                <a16:creationId xmlns:a16="http://schemas.microsoft.com/office/drawing/2014/main" id="{F27B4EFB-F9DC-B84F-BF36-A8747D71A619}"/>
              </a:ext>
            </a:extLst>
          </p:cNvPr>
          <p:cNvGraphicFramePr>
            <a:graphicFrameLocks noGrp="1"/>
          </p:cNvGraphicFramePr>
          <p:nvPr>
            <p:extLst>
              <p:ext uri="{D42A27DB-BD31-4B8C-83A1-F6EECF244321}">
                <p14:modId xmlns:p14="http://schemas.microsoft.com/office/powerpoint/2010/main" val="4269999263"/>
              </p:ext>
            </p:extLst>
          </p:nvPr>
        </p:nvGraphicFramePr>
        <p:xfrm>
          <a:off x="242341" y="1373262"/>
          <a:ext cx="2779466" cy="5343525"/>
        </p:xfrm>
        <a:graphic>
          <a:graphicData uri="http://schemas.openxmlformats.org/drawingml/2006/table">
            <a:tbl>
              <a:tblPr/>
              <a:tblGrid>
                <a:gridCol w="327334">
                  <a:extLst>
                    <a:ext uri="{9D8B030D-6E8A-4147-A177-3AD203B41FA5}">
                      <a16:colId xmlns:a16="http://schemas.microsoft.com/office/drawing/2014/main" val="4205373235"/>
                    </a:ext>
                  </a:extLst>
                </a:gridCol>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a,b,c,d</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295274390"/>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400710029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4670584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29795564"/>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613880252"/>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821978909"/>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8457306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90786489"/>
                  </a:ext>
                </a:extLst>
              </a:tr>
            </a:tbl>
          </a:graphicData>
        </a:graphic>
      </p:graphicFrame>
      <p:graphicFrame>
        <p:nvGraphicFramePr>
          <p:cNvPr id="3" name="Tabla 2">
            <a:extLst>
              <a:ext uri="{FF2B5EF4-FFF2-40B4-BE49-F238E27FC236}">
                <a16:creationId xmlns:a16="http://schemas.microsoft.com/office/drawing/2014/main" id="{A39F9BC0-FE11-7849-B807-9F5F5DDE0D65}"/>
              </a:ext>
            </a:extLst>
          </p:cNvPr>
          <p:cNvGraphicFramePr>
            <a:graphicFrameLocks noGrp="1"/>
          </p:cNvGraphicFramePr>
          <p:nvPr>
            <p:extLst>
              <p:ext uri="{D42A27DB-BD31-4B8C-83A1-F6EECF244321}">
                <p14:modId xmlns:p14="http://schemas.microsoft.com/office/powerpoint/2010/main" val="1745902155"/>
              </p:ext>
            </p:extLst>
          </p:nvPr>
        </p:nvGraphicFramePr>
        <p:xfrm>
          <a:off x="3021807" y="5054600"/>
          <a:ext cx="2124798" cy="1571625"/>
        </p:xfrm>
        <a:graphic>
          <a:graphicData uri="http://schemas.openxmlformats.org/drawingml/2006/table">
            <a:tbl>
              <a:tblPr/>
              <a:tblGrid>
                <a:gridCol w="327334">
                  <a:extLst>
                    <a:ext uri="{9D8B030D-6E8A-4147-A177-3AD203B41FA5}">
                      <a16:colId xmlns:a16="http://schemas.microsoft.com/office/drawing/2014/main" val="3683570012"/>
                    </a:ext>
                  </a:extLst>
                </a:gridCol>
                <a:gridCol w="385033">
                  <a:extLst>
                    <a:ext uri="{9D8B030D-6E8A-4147-A177-3AD203B41FA5}">
                      <a16:colId xmlns:a16="http://schemas.microsoft.com/office/drawing/2014/main" val="4147769900"/>
                    </a:ext>
                  </a:extLst>
                </a:gridCol>
                <a:gridCol w="1412431">
                  <a:extLst>
                    <a:ext uri="{9D8B030D-6E8A-4147-A177-3AD203B41FA5}">
                      <a16:colId xmlns:a16="http://schemas.microsoft.com/office/drawing/2014/main" val="1502754510"/>
                    </a:ext>
                  </a:extLst>
                </a:gridCol>
              </a:tblGrid>
              <a:tr h="276304">
                <a:tc>
                  <a:txBody>
                    <a:bodyPr/>
                    <a:lstStyle/>
                    <a:p>
                      <a:pPr algn="ctr" fontAlgn="b"/>
                      <a:endParaRPr lang="es-ES" sz="20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2</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336828"/>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89440550"/>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16978930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0573940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32376611"/>
                  </a:ext>
                </a:extLst>
              </a:tr>
            </a:tbl>
          </a:graphicData>
        </a:graphic>
      </p:graphicFrame>
      <p:graphicFrame>
        <p:nvGraphicFramePr>
          <p:cNvPr id="27" name="Tabla 26">
            <a:extLst>
              <a:ext uri="{FF2B5EF4-FFF2-40B4-BE49-F238E27FC236}">
                <a16:creationId xmlns:a16="http://schemas.microsoft.com/office/drawing/2014/main" id="{16E402E5-3F82-7642-BCCA-2143DCB72495}"/>
              </a:ext>
            </a:extLst>
          </p:cNvPr>
          <p:cNvGraphicFramePr>
            <a:graphicFrameLocks noGrp="1"/>
          </p:cNvGraphicFramePr>
          <p:nvPr>
            <p:extLst>
              <p:ext uri="{D42A27DB-BD31-4B8C-83A1-F6EECF244321}">
                <p14:modId xmlns:p14="http://schemas.microsoft.com/office/powerpoint/2010/main" val="3865164838"/>
              </p:ext>
            </p:extLst>
          </p:nvPr>
        </p:nvGraphicFramePr>
        <p:xfrm>
          <a:off x="5408593" y="5054600"/>
          <a:ext cx="2124798" cy="1571625"/>
        </p:xfrm>
        <a:graphic>
          <a:graphicData uri="http://schemas.openxmlformats.org/drawingml/2006/table">
            <a:tbl>
              <a:tblPr/>
              <a:tblGrid>
                <a:gridCol w="327334">
                  <a:extLst>
                    <a:ext uri="{9D8B030D-6E8A-4147-A177-3AD203B41FA5}">
                      <a16:colId xmlns:a16="http://schemas.microsoft.com/office/drawing/2014/main" val="3683570012"/>
                    </a:ext>
                  </a:extLst>
                </a:gridCol>
                <a:gridCol w="385033">
                  <a:extLst>
                    <a:ext uri="{9D8B030D-6E8A-4147-A177-3AD203B41FA5}">
                      <a16:colId xmlns:a16="http://schemas.microsoft.com/office/drawing/2014/main" val="4147769900"/>
                    </a:ext>
                  </a:extLst>
                </a:gridCol>
                <a:gridCol w="1412431">
                  <a:extLst>
                    <a:ext uri="{9D8B030D-6E8A-4147-A177-3AD203B41FA5}">
                      <a16:colId xmlns:a16="http://schemas.microsoft.com/office/drawing/2014/main" val="1502754510"/>
                    </a:ext>
                  </a:extLst>
                </a:gridCol>
              </a:tblGrid>
              <a:tr h="276304">
                <a:tc>
                  <a:txBody>
                    <a:bodyPr/>
                    <a:lstStyle/>
                    <a:p>
                      <a:pPr algn="ctr" fontAlgn="b"/>
                      <a:endParaRPr lang="es-ES" sz="20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3</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336828"/>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89440550"/>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16978930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0573940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32376611"/>
                  </a:ext>
                </a:extLst>
              </a:tr>
            </a:tbl>
          </a:graphicData>
        </a:graphic>
      </p:graphicFrame>
      <p:graphicFrame>
        <p:nvGraphicFramePr>
          <p:cNvPr id="28" name="Tabla 27">
            <a:extLst>
              <a:ext uri="{FF2B5EF4-FFF2-40B4-BE49-F238E27FC236}">
                <a16:creationId xmlns:a16="http://schemas.microsoft.com/office/drawing/2014/main" id="{9E7819E0-34E2-C34B-AEE9-061647B04C30}"/>
              </a:ext>
            </a:extLst>
          </p:cNvPr>
          <p:cNvGraphicFramePr>
            <a:graphicFrameLocks noGrp="1"/>
          </p:cNvGraphicFramePr>
          <p:nvPr>
            <p:extLst>
              <p:ext uri="{D42A27DB-BD31-4B8C-83A1-F6EECF244321}">
                <p14:modId xmlns:p14="http://schemas.microsoft.com/office/powerpoint/2010/main" val="3601833800"/>
              </p:ext>
            </p:extLst>
          </p:nvPr>
        </p:nvGraphicFramePr>
        <p:xfrm>
          <a:off x="3004306" y="3311364"/>
          <a:ext cx="2124798" cy="1571625"/>
        </p:xfrm>
        <a:graphic>
          <a:graphicData uri="http://schemas.openxmlformats.org/drawingml/2006/table">
            <a:tbl>
              <a:tblPr/>
              <a:tblGrid>
                <a:gridCol w="327334">
                  <a:extLst>
                    <a:ext uri="{9D8B030D-6E8A-4147-A177-3AD203B41FA5}">
                      <a16:colId xmlns:a16="http://schemas.microsoft.com/office/drawing/2014/main" val="3683570012"/>
                    </a:ext>
                  </a:extLst>
                </a:gridCol>
                <a:gridCol w="385033">
                  <a:extLst>
                    <a:ext uri="{9D8B030D-6E8A-4147-A177-3AD203B41FA5}">
                      <a16:colId xmlns:a16="http://schemas.microsoft.com/office/drawing/2014/main" val="4147769900"/>
                    </a:ext>
                  </a:extLst>
                </a:gridCol>
                <a:gridCol w="1412431">
                  <a:extLst>
                    <a:ext uri="{9D8B030D-6E8A-4147-A177-3AD203B41FA5}">
                      <a16:colId xmlns:a16="http://schemas.microsoft.com/office/drawing/2014/main" val="1502754510"/>
                    </a:ext>
                  </a:extLst>
                </a:gridCol>
              </a:tblGrid>
              <a:tr h="276304">
                <a:tc>
                  <a:txBody>
                    <a:bodyPr/>
                    <a:lstStyle/>
                    <a:p>
                      <a:pPr algn="ctr" fontAlgn="b"/>
                      <a:endParaRPr lang="es-ES" sz="20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336828"/>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89440550"/>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16978930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0573940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32376611"/>
                  </a:ext>
                </a:extLst>
              </a:tr>
            </a:tbl>
          </a:graphicData>
        </a:graphic>
      </p:graphicFrame>
      <p:graphicFrame>
        <p:nvGraphicFramePr>
          <p:cNvPr id="29" name="Tabla 28">
            <a:extLst>
              <a:ext uri="{FF2B5EF4-FFF2-40B4-BE49-F238E27FC236}">
                <a16:creationId xmlns:a16="http://schemas.microsoft.com/office/drawing/2014/main" id="{91A4DF08-F53B-CB46-80DF-065E7360422E}"/>
              </a:ext>
            </a:extLst>
          </p:cNvPr>
          <p:cNvGraphicFramePr>
            <a:graphicFrameLocks noGrp="1"/>
          </p:cNvGraphicFramePr>
          <p:nvPr>
            <p:extLst>
              <p:ext uri="{D42A27DB-BD31-4B8C-83A1-F6EECF244321}">
                <p14:modId xmlns:p14="http://schemas.microsoft.com/office/powerpoint/2010/main" val="2767673374"/>
              </p:ext>
            </p:extLst>
          </p:nvPr>
        </p:nvGraphicFramePr>
        <p:xfrm>
          <a:off x="5405944" y="3329153"/>
          <a:ext cx="2124798" cy="1571625"/>
        </p:xfrm>
        <a:graphic>
          <a:graphicData uri="http://schemas.openxmlformats.org/drawingml/2006/table">
            <a:tbl>
              <a:tblPr/>
              <a:tblGrid>
                <a:gridCol w="327334">
                  <a:extLst>
                    <a:ext uri="{9D8B030D-6E8A-4147-A177-3AD203B41FA5}">
                      <a16:colId xmlns:a16="http://schemas.microsoft.com/office/drawing/2014/main" val="3683570012"/>
                    </a:ext>
                  </a:extLst>
                </a:gridCol>
                <a:gridCol w="385033">
                  <a:extLst>
                    <a:ext uri="{9D8B030D-6E8A-4147-A177-3AD203B41FA5}">
                      <a16:colId xmlns:a16="http://schemas.microsoft.com/office/drawing/2014/main" val="4147769900"/>
                    </a:ext>
                  </a:extLst>
                </a:gridCol>
                <a:gridCol w="1412431">
                  <a:extLst>
                    <a:ext uri="{9D8B030D-6E8A-4147-A177-3AD203B41FA5}">
                      <a16:colId xmlns:a16="http://schemas.microsoft.com/office/drawing/2014/main" val="1502754510"/>
                    </a:ext>
                  </a:extLst>
                </a:gridCol>
              </a:tblGrid>
              <a:tr h="276304">
                <a:tc>
                  <a:txBody>
                    <a:bodyPr/>
                    <a:lstStyle/>
                    <a:p>
                      <a:pPr algn="ctr" fontAlgn="b"/>
                      <a:endParaRPr lang="es-ES" sz="20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336828"/>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89440550"/>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16978930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0573940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32376611"/>
                  </a:ext>
                </a:extLst>
              </a:tr>
            </a:tbl>
          </a:graphicData>
        </a:graphic>
      </p:graphicFrame>
    </p:spTree>
    <p:extLst>
      <p:ext uri="{BB962C8B-B14F-4D97-AF65-F5344CB8AC3E}">
        <p14:creationId xmlns:p14="http://schemas.microsoft.com/office/powerpoint/2010/main" val="55532517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AD6609-A409-8947-BA84-2F78ABC64EDA}"/>
              </a:ext>
            </a:extLst>
          </p:cNvPr>
          <p:cNvSpPr>
            <a:spLocks noGrp="1"/>
          </p:cNvSpPr>
          <p:nvPr>
            <p:ph type="title"/>
          </p:nvPr>
        </p:nvSpPr>
        <p:spPr>
          <a:xfrm>
            <a:off x="847724" y="-15099"/>
            <a:ext cx="10944225" cy="1325563"/>
          </a:xfrm>
        </p:spPr>
        <p:txBody>
          <a:bodyPr>
            <a:normAutofit/>
          </a:bodyPr>
          <a:lstStyle/>
          <a:p>
            <a:r>
              <a:rPr lang="es-ES"/>
              <a:t>Implementación de funciones</a:t>
            </a:r>
            <a:br>
              <a:rPr lang="es-ES"/>
            </a:br>
            <a:r>
              <a:rPr lang="es-ES"/>
              <a:t>N variables y MUX de N-2 entradas de selección</a:t>
            </a:r>
          </a:p>
        </p:txBody>
      </p:sp>
      <p:grpSp>
        <p:nvGrpSpPr>
          <p:cNvPr id="4" name="Grupo 3">
            <a:extLst>
              <a:ext uri="{FF2B5EF4-FFF2-40B4-BE49-F238E27FC236}">
                <a16:creationId xmlns:a16="http://schemas.microsoft.com/office/drawing/2014/main" id="{5F8A3B63-BA3D-7248-A831-B3845BE3C142}"/>
              </a:ext>
            </a:extLst>
          </p:cNvPr>
          <p:cNvGrpSpPr/>
          <p:nvPr/>
        </p:nvGrpSpPr>
        <p:grpSpPr>
          <a:xfrm>
            <a:off x="9187694" y="1310464"/>
            <a:ext cx="1857786" cy="2354337"/>
            <a:chOff x="5542243" y="3958987"/>
            <a:chExt cx="1857786" cy="2354337"/>
          </a:xfrm>
        </p:grpSpPr>
        <p:sp>
          <p:nvSpPr>
            <p:cNvPr id="5" name="Rectángulo 4">
              <a:extLst>
                <a:ext uri="{FF2B5EF4-FFF2-40B4-BE49-F238E27FC236}">
                  <a16:creationId xmlns:a16="http://schemas.microsoft.com/office/drawing/2014/main" id="{FEBF99D7-BAB4-9E45-8CD6-56ED7E231153}"/>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68C173E8-DFB8-3D45-A0DC-81E76B1ECD59}"/>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642E2860-B079-C14A-962C-24D4003B1B6E}"/>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255DCD80-A110-3148-B985-1D51D2BAFE34}"/>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4487812F-7C6B-744D-9DB4-7B3FB8268C87}"/>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30496960-E604-CB4E-937E-07380CC964B4}"/>
              </a:ext>
            </a:extLst>
          </p:cNvPr>
          <p:cNvCxnSpPr/>
          <p:nvPr/>
        </p:nvCxnSpPr>
        <p:spPr>
          <a:xfrm>
            <a:off x="8530548" y="247684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4071083C-85A2-3D4D-8E8A-CB7BB0209A1F}"/>
              </a:ext>
            </a:extLst>
          </p:cNvPr>
          <p:cNvCxnSpPr/>
          <p:nvPr/>
        </p:nvCxnSpPr>
        <p:spPr>
          <a:xfrm>
            <a:off x="8530548" y="286370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8A4D4A5A-DE2D-1443-BDA8-5F2590F90C16}"/>
              </a:ext>
            </a:extLst>
          </p:cNvPr>
          <p:cNvCxnSpPr/>
          <p:nvPr/>
        </p:nvCxnSpPr>
        <p:spPr>
          <a:xfrm>
            <a:off x="11050152" y="249223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183083CC-B804-0E48-826D-BEF66205B80B}"/>
              </a:ext>
            </a:extLst>
          </p:cNvPr>
          <p:cNvCxnSpPr>
            <a:cxnSpLocks/>
          </p:cNvCxnSpPr>
          <p:nvPr/>
        </p:nvCxnSpPr>
        <p:spPr>
          <a:xfrm flipV="1">
            <a:off x="10232592" y="3517983"/>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E5C438DB-79F1-424B-A918-2BF0347EF003}"/>
              </a:ext>
            </a:extLst>
          </p:cNvPr>
          <p:cNvSpPr txBox="1"/>
          <p:nvPr/>
        </p:nvSpPr>
        <p:spPr>
          <a:xfrm>
            <a:off x="9137296" y="2165408"/>
            <a:ext cx="635581" cy="584775"/>
          </a:xfrm>
          <a:prstGeom prst="rect">
            <a:avLst/>
          </a:prstGeom>
          <a:noFill/>
        </p:spPr>
        <p:txBody>
          <a:bodyPr wrap="square" rtlCol="0">
            <a:spAutoFit/>
          </a:bodyPr>
          <a:lstStyle/>
          <a:p>
            <a:r>
              <a:rPr lang="es-ES" sz="3200" b="1"/>
              <a:t>d</a:t>
            </a:r>
            <a:r>
              <a:rPr lang="es-ES" sz="3200" b="1" baseline="-25000"/>
              <a:t>2</a:t>
            </a:r>
          </a:p>
        </p:txBody>
      </p:sp>
      <p:sp>
        <p:nvSpPr>
          <p:cNvPr id="15" name="CuadroTexto 14">
            <a:extLst>
              <a:ext uri="{FF2B5EF4-FFF2-40B4-BE49-F238E27FC236}">
                <a16:creationId xmlns:a16="http://schemas.microsoft.com/office/drawing/2014/main" id="{F41EFA91-8C00-824A-8A22-6B147B07ACD5}"/>
              </a:ext>
            </a:extLst>
          </p:cNvPr>
          <p:cNvSpPr txBox="1"/>
          <p:nvPr/>
        </p:nvSpPr>
        <p:spPr>
          <a:xfrm>
            <a:off x="9134603" y="2602442"/>
            <a:ext cx="635581" cy="584775"/>
          </a:xfrm>
          <a:prstGeom prst="rect">
            <a:avLst/>
          </a:prstGeom>
          <a:noFill/>
        </p:spPr>
        <p:txBody>
          <a:bodyPr wrap="square" rtlCol="0">
            <a:spAutoFit/>
          </a:bodyPr>
          <a:lstStyle/>
          <a:p>
            <a:r>
              <a:rPr lang="es-ES" sz="3200" b="1"/>
              <a:t>d</a:t>
            </a:r>
            <a:r>
              <a:rPr lang="es-ES" sz="3200" b="1" baseline="-25000"/>
              <a:t>3</a:t>
            </a:r>
          </a:p>
        </p:txBody>
      </p:sp>
      <p:sp>
        <p:nvSpPr>
          <p:cNvPr id="16" name="CuadroTexto 15">
            <a:extLst>
              <a:ext uri="{FF2B5EF4-FFF2-40B4-BE49-F238E27FC236}">
                <a16:creationId xmlns:a16="http://schemas.microsoft.com/office/drawing/2014/main" id="{B43D4191-ADD2-A245-B022-9F560C8AB7A0}"/>
              </a:ext>
            </a:extLst>
          </p:cNvPr>
          <p:cNvSpPr txBox="1"/>
          <p:nvPr/>
        </p:nvSpPr>
        <p:spPr>
          <a:xfrm>
            <a:off x="10007002" y="2897630"/>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FD576051-59D4-D342-9F11-B45F571B457F}"/>
              </a:ext>
            </a:extLst>
          </p:cNvPr>
          <p:cNvSpPr txBox="1"/>
          <p:nvPr/>
        </p:nvSpPr>
        <p:spPr>
          <a:xfrm>
            <a:off x="10524198" y="2119453"/>
            <a:ext cx="635581" cy="584775"/>
          </a:xfrm>
          <a:prstGeom prst="rect">
            <a:avLst/>
          </a:prstGeom>
          <a:noFill/>
        </p:spPr>
        <p:txBody>
          <a:bodyPr wrap="square" rtlCol="0">
            <a:spAutoFit/>
          </a:bodyPr>
          <a:lstStyle/>
          <a:p>
            <a:r>
              <a:rPr lang="es-ES" sz="3200" b="1"/>
              <a:t>y</a:t>
            </a:r>
            <a:endParaRPr lang="es-ES" sz="3200" b="1" baseline="-25000"/>
          </a:p>
        </p:txBody>
      </p:sp>
      <p:cxnSp>
        <p:nvCxnSpPr>
          <p:cNvPr id="18" name="Conector recto de flecha 17">
            <a:extLst>
              <a:ext uri="{FF2B5EF4-FFF2-40B4-BE49-F238E27FC236}">
                <a16:creationId xmlns:a16="http://schemas.microsoft.com/office/drawing/2014/main" id="{9F15185D-1D82-0A4C-94CE-62A0F85430C0}"/>
              </a:ext>
            </a:extLst>
          </p:cNvPr>
          <p:cNvCxnSpPr/>
          <p:nvPr/>
        </p:nvCxnSpPr>
        <p:spPr>
          <a:xfrm>
            <a:off x="8539960" y="166195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F248AFF8-8F24-B041-845D-FB9C960007BF}"/>
              </a:ext>
            </a:extLst>
          </p:cNvPr>
          <p:cNvCxnSpPr/>
          <p:nvPr/>
        </p:nvCxnSpPr>
        <p:spPr>
          <a:xfrm>
            <a:off x="8539960" y="204881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8B336D89-06EB-D54C-AEF5-4D9BA1E6507C}"/>
              </a:ext>
            </a:extLst>
          </p:cNvPr>
          <p:cNvSpPr txBox="1"/>
          <p:nvPr/>
        </p:nvSpPr>
        <p:spPr>
          <a:xfrm>
            <a:off x="9146708" y="1369567"/>
            <a:ext cx="635581" cy="584775"/>
          </a:xfrm>
          <a:prstGeom prst="rect">
            <a:avLst/>
          </a:prstGeom>
          <a:noFill/>
        </p:spPr>
        <p:txBody>
          <a:bodyPr wrap="square" rtlCol="0">
            <a:spAutoFit/>
          </a:bodyPr>
          <a:lstStyle/>
          <a:p>
            <a:r>
              <a:rPr lang="es-ES" sz="3200" b="1"/>
              <a:t>d</a:t>
            </a:r>
            <a:r>
              <a:rPr lang="es-ES" sz="3200" b="1" baseline="-25000"/>
              <a:t>0</a:t>
            </a:r>
          </a:p>
        </p:txBody>
      </p:sp>
      <p:sp>
        <p:nvSpPr>
          <p:cNvPr id="21" name="CuadroTexto 20">
            <a:extLst>
              <a:ext uri="{FF2B5EF4-FFF2-40B4-BE49-F238E27FC236}">
                <a16:creationId xmlns:a16="http://schemas.microsoft.com/office/drawing/2014/main" id="{B195CEED-5756-BF47-919C-ED042287D0E7}"/>
              </a:ext>
            </a:extLst>
          </p:cNvPr>
          <p:cNvSpPr txBox="1"/>
          <p:nvPr/>
        </p:nvSpPr>
        <p:spPr>
          <a:xfrm>
            <a:off x="9144015" y="1787551"/>
            <a:ext cx="635581" cy="584775"/>
          </a:xfrm>
          <a:prstGeom prst="rect">
            <a:avLst/>
          </a:prstGeom>
          <a:noFill/>
        </p:spPr>
        <p:txBody>
          <a:bodyPr wrap="square" rtlCol="0">
            <a:spAutoFit/>
          </a:bodyPr>
          <a:lstStyle/>
          <a:p>
            <a:r>
              <a:rPr lang="es-ES" sz="3200" b="1"/>
              <a:t>d</a:t>
            </a:r>
            <a:r>
              <a:rPr lang="es-ES" sz="3200" b="1" baseline="-25000"/>
              <a:t>1</a:t>
            </a:r>
          </a:p>
        </p:txBody>
      </p:sp>
      <p:cxnSp>
        <p:nvCxnSpPr>
          <p:cNvPr id="22" name="Conector recto de flecha 21">
            <a:extLst>
              <a:ext uri="{FF2B5EF4-FFF2-40B4-BE49-F238E27FC236}">
                <a16:creationId xmlns:a16="http://schemas.microsoft.com/office/drawing/2014/main" id="{8D464993-B8B1-B243-B5F4-92973E765277}"/>
              </a:ext>
            </a:extLst>
          </p:cNvPr>
          <p:cNvCxnSpPr>
            <a:cxnSpLocks/>
          </p:cNvCxnSpPr>
          <p:nvPr/>
        </p:nvCxnSpPr>
        <p:spPr>
          <a:xfrm flipV="1">
            <a:off x="9890587" y="3535772"/>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6A776577-918A-3047-8284-130B98348752}"/>
              </a:ext>
            </a:extLst>
          </p:cNvPr>
          <p:cNvSpPr txBox="1"/>
          <p:nvPr/>
        </p:nvSpPr>
        <p:spPr>
          <a:xfrm>
            <a:off x="9664997" y="2896369"/>
            <a:ext cx="635581" cy="584775"/>
          </a:xfrm>
          <a:prstGeom prst="rect">
            <a:avLst/>
          </a:prstGeom>
          <a:noFill/>
        </p:spPr>
        <p:txBody>
          <a:bodyPr wrap="square" rtlCol="0">
            <a:spAutoFit/>
          </a:bodyPr>
          <a:lstStyle/>
          <a:p>
            <a:r>
              <a:rPr lang="es-ES" sz="3200" b="1"/>
              <a:t>s</a:t>
            </a:r>
            <a:r>
              <a:rPr lang="es-ES" sz="3200" b="1" baseline="-25000"/>
              <a:t>1</a:t>
            </a:r>
          </a:p>
        </p:txBody>
      </p:sp>
      <p:graphicFrame>
        <p:nvGraphicFramePr>
          <p:cNvPr id="24" name="Tabla 23">
            <a:extLst>
              <a:ext uri="{FF2B5EF4-FFF2-40B4-BE49-F238E27FC236}">
                <a16:creationId xmlns:a16="http://schemas.microsoft.com/office/drawing/2014/main" id="{F27B4EFB-F9DC-B84F-BF36-A8747D71A619}"/>
              </a:ext>
            </a:extLst>
          </p:cNvPr>
          <p:cNvGraphicFramePr>
            <a:graphicFrameLocks noGrp="1"/>
          </p:cNvGraphicFramePr>
          <p:nvPr>
            <p:extLst>
              <p:ext uri="{D42A27DB-BD31-4B8C-83A1-F6EECF244321}">
                <p14:modId xmlns:p14="http://schemas.microsoft.com/office/powerpoint/2010/main" val="3892937280"/>
              </p:ext>
            </p:extLst>
          </p:nvPr>
        </p:nvGraphicFramePr>
        <p:xfrm>
          <a:off x="242341" y="1373262"/>
          <a:ext cx="2779466" cy="5343525"/>
        </p:xfrm>
        <a:graphic>
          <a:graphicData uri="http://schemas.openxmlformats.org/drawingml/2006/table">
            <a:tbl>
              <a:tblPr/>
              <a:tblGrid>
                <a:gridCol w="327334">
                  <a:extLst>
                    <a:ext uri="{9D8B030D-6E8A-4147-A177-3AD203B41FA5}">
                      <a16:colId xmlns:a16="http://schemas.microsoft.com/office/drawing/2014/main" val="4205373235"/>
                    </a:ext>
                  </a:extLst>
                </a:gridCol>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a,b,c,d</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295274390"/>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400710029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4670584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29795564"/>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613880252"/>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821978909"/>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8457306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90786489"/>
                  </a:ext>
                </a:extLst>
              </a:tr>
            </a:tbl>
          </a:graphicData>
        </a:graphic>
      </p:graphicFrame>
      <p:graphicFrame>
        <p:nvGraphicFramePr>
          <p:cNvPr id="3" name="Tabla 2">
            <a:extLst>
              <a:ext uri="{FF2B5EF4-FFF2-40B4-BE49-F238E27FC236}">
                <a16:creationId xmlns:a16="http://schemas.microsoft.com/office/drawing/2014/main" id="{A39F9BC0-FE11-7849-B807-9F5F5DDE0D65}"/>
              </a:ext>
            </a:extLst>
          </p:cNvPr>
          <p:cNvGraphicFramePr>
            <a:graphicFrameLocks noGrp="1"/>
          </p:cNvGraphicFramePr>
          <p:nvPr/>
        </p:nvGraphicFramePr>
        <p:xfrm>
          <a:off x="3021807" y="5054600"/>
          <a:ext cx="2124798" cy="1571625"/>
        </p:xfrm>
        <a:graphic>
          <a:graphicData uri="http://schemas.openxmlformats.org/drawingml/2006/table">
            <a:tbl>
              <a:tblPr/>
              <a:tblGrid>
                <a:gridCol w="327334">
                  <a:extLst>
                    <a:ext uri="{9D8B030D-6E8A-4147-A177-3AD203B41FA5}">
                      <a16:colId xmlns:a16="http://schemas.microsoft.com/office/drawing/2014/main" val="3683570012"/>
                    </a:ext>
                  </a:extLst>
                </a:gridCol>
                <a:gridCol w="385033">
                  <a:extLst>
                    <a:ext uri="{9D8B030D-6E8A-4147-A177-3AD203B41FA5}">
                      <a16:colId xmlns:a16="http://schemas.microsoft.com/office/drawing/2014/main" val="4147769900"/>
                    </a:ext>
                  </a:extLst>
                </a:gridCol>
                <a:gridCol w="1412431">
                  <a:extLst>
                    <a:ext uri="{9D8B030D-6E8A-4147-A177-3AD203B41FA5}">
                      <a16:colId xmlns:a16="http://schemas.microsoft.com/office/drawing/2014/main" val="1502754510"/>
                    </a:ext>
                  </a:extLst>
                </a:gridCol>
              </a:tblGrid>
              <a:tr h="276304">
                <a:tc>
                  <a:txBody>
                    <a:bodyPr/>
                    <a:lstStyle/>
                    <a:p>
                      <a:pPr algn="ctr" fontAlgn="b"/>
                      <a:endParaRPr lang="es-ES" sz="20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2</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336828"/>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89440550"/>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16978930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0573940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32376611"/>
                  </a:ext>
                </a:extLst>
              </a:tr>
            </a:tbl>
          </a:graphicData>
        </a:graphic>
      </p:graphicFrame>
      <p:graphicFrame>
        <p:nvGraphicFramePr>
          <p:cNvPr id="27" name="Tabla 26">
            <a:extLst>
              <a:ext uri="{FF2B5EF4-FFF2-40B4-BE49-F238E27FC236}">
                <a16:creationId xmlns:a16="http://schemas.microsoft.com/office/drawing/2014/main" id="{16E402E5-3F82-7642-BCCA-2143DCB72495}"/>
              </a:ext>
            </a:extLst>
          </p:cNvPr>
          <p:cNvGraphicFramePr>
            <a:graphicFrameLocks noGrp="1"/>
          </p:cNvGraphicFramePr>
          <p:nvPr/>
        </p:nvGraphicFramePr>
        <p:xfrm>
          <a:off x="5408593" y="5054600"/>
          <a:ext cx="2124798" cy="1571625"/>
        </p:xfrm>
        <a:graphic>
          <a:graphicData uri="http://schemas.openxmlformats.org/drawingml/2006/table">
            <a:tbl>
              <a:tblPr/>
              <a:tblGrid>
                <a:gridCol w="327334">
                  <a:extLst>
                    <a:ext uri="{9D8B030D-6E8A-4147-A177-3AD203B41FA5}">
                      <a16:colId xmlns:a16="http://schemas.microsoft.com/office/drawing/2014/main" val="3683570012"/>
                    </a:ext>
                  </a:extLst>
                </a:gridCol>
                <a:gridCol w="385033">
                  <a:extLst>
                    <a:ext uri="{9D8B030D-6E8A-4147-A177-3AD203B41FA5}">
                      <a16:colId xmlns:a16="http://schemas.microsoft.com/office/drawing/2014/main" val="4147769900"/>
                    </a:ext>
                  </a:extLst>
                </a:gridCol>
                <a:gridCol w="1412431">
                  <a:extLst>
                    <a:ext uri="{9D8B030D-6E8A-4147-A177-3AD203B41FA5}">
                      <a16:colId xmlns:a16="http://schemas.microsoft.com/office/drawing/2014/main" val="1502754510"/>
                    </a:ext>
                  </a:extLst>
                </a:gridCol>
              </a:tblGrid>
              <a:tr h="276304">
                <a:tc>
                  <a:txBody>
                    <a:bodyPr/>
                    <a:lstStyle/>
                    <a:p>
                      <a:pPr algn="ctr" fontAlgn="b"/>
                      <a:endParaRPr lang="es-ES" sz="20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3</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336828"/>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89440550"/>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16978930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0573940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32376611"/>
                  </a:ext>
                </a:extLst>
              </a:tr>
            </a:tbl>
          </a:graphicData>
        </a:graphic>
      </p:graphicFrame>
      <p:graphicFrame>
        <p:nvGraphicFramePr>
          <p:cNvPr id="28" name="Tabla 27">
            <a:extLst>
              <a:ext uri="{FF2B5EF4-FFF2-40B4-BE49-F238E27FC236}">
                <a16:creationId xmlns:a16="http://schemas.microsoft.com/office/drawing/2014/main" id="{9E7819E0-34E2-C34B-AEE9-061647B04C30}"/>
              </a:ext>
            </a:extLst>
          </p:cNvPr>
          <p:cNvGraphicFramePr>
            <a:graphicFrameLocks noGrp="1"/>
          </p:cNvGraphicFramePr>
          <p:nvPr/>
        </p:nvGraphicFramePr>
        <p:xfrm>
          <a:off x="3004306" y="3311364"/>
          <a:ext cx="2124798" cy="1571625"/>
        </p:xfrm>
        <a:graphic>
          <a:graphicData uri="http://schemas.openxmlformats.org/drawingml/2006/table">
            <a:tbl>
              <a:tblPr/>
              <a:tblGrid>
                <a:gridCol w="327334">
                  <a:extLst>
                    <a:ext uri="{9D8B030D-6E8A-4147-A177-3AD203B41FA5}">
                      <a16:colId xmlns:a16="http://schemas.microsoft.com/office/drawing/2014/main" val="3683570012"/>
                    </a:ext>
                  </a:extLst>
                </a:gridCol>
                <a:gridCol w="385033">
                  <a:extLst>
                    <a:ext uri="{9D8B030D-6E8A-4147-A177-3AD203B41FA5}">
                      <a16:colId xmlns:a16="http://schemas.microsoft.com/office/drawing/2014/main" val="4147769900"/>
                    </a:ext>
                  </a:extLst>
                </a:gridCol>
                <a:gridCol w="1412431">
                  <a:extLst>
                    <a:ext uri="{9D8B030D-6E8A-4147-A177-3AD203B41FA5}">
                      <a16:colId xmlns:a16="http://schemas.microsoft.com/office/drawing/2014/main" val="1502754510"/>
                    </a:ext>
                  </a:extLst>
                </a:gridCol>
              </a:tblGrid>
              <a:tr h="276304">
                <a:tc>
                  <a:txBody>
                    <a:bodyPr/>
                    <a:lstStyle/>
                    <a:p>
                      <a:pPr algn="ctr" fontAlgn="b"/>
                      <a:endParaRPr lang="es-ES" sz="20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336828"/>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89440550"/>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16978930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0573940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32376611"/>
                  </a:ext>
                </a:extLst>
              </a:tr>
            </a:tbl>
          </a:graphicData>
        </a:graphic>
      </p:graphicFrame>
      <p:graphicFrame>
        <p:nvGraphicFramePr>
          <p:cNvPr id="29" name="Tabla 28">
            <a:extLst>
              <a:ext uri="{FF2B5EF4-FFF2-40B4-BE49-F238E27FC236}">
                <a16:creationId xmlns:a16="http://schemas.microsoft.com/office/drawing/2014/main" id="{91A4DF08-F53B-CB46-80DF-065E7360422E}"/>
              </a:ext>
            </a:extLst>
          </p:cNvPr>
          <p:cNvGraphicFramePr>
            <a:graphicFrameLocks noGrp="1"/>
          </p:cNvGraphicFramePr>
          <p:nvPr/>
        </p:nvGraphicFramePr>
        <p:xfrm>
          <a:off x="5405944" y="3329153"/>
          <a:ext cx="2124798" cy="1571625"/>
        </p:xfrm>
        <a:graphic>
          <a:graphicData uri="http://schemas.openxmlformats.org/drawingml/2006/table">
            <a:tbl>
              <a:tblPr/>
              <a:tblGrid>
                <a:gridCol w="327334">
                  <a:extLst>
                    <a:ext uri="{9D8B030D-6E8A-4147-A177-3AD203B41FA5}">
                      <a16:colId xmlns:a16="http://schemas.microsoft.com/office/drawing/2014/main" val="3683570012"/>
                    </a:ext>
                  </a:extLst>
                </a:gridCol>
                <a:gridCol w="385033">
                  <a:extLst>
                    <a:ext uri="{9D8B030D-6E8A-4147-A177-3AD203B41FA5}">
                      <a16:colId xmlns:a16="http://schemas.microsoft.com/office/drawing/2014/main" val="4147769900"/>
                    </a:ext>
                  </a:extLst>
                </a:gridCol>
                <a:gridCol w="1412431">
                  <a:extLst>
                    <a:ext uri="{9D8B030D-6E8A-4147-A177-3AD203B41FA5}">
                      <a16:colId xmlns:a16="http://schemas.microsoft.com/office/drawing/2014/main" val="1502754510"/>
                    </a:ext>
                  </a:extLst>
                </a:gridCol>
              </a:tblGrid>
              <a:tr h="276304">
                <a:tc>
                  <a:txBody>
                    <a:bodyPr/>
                    <a:lstStyle/>
                    <a:p>
                      <a:pPr algn="ctr" fontAlgn="b"/>
                      <a:endParaRPr lang="es-ES" sz="20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r>
                        <a:rPr lang="es-ES" sz="2000" b="1" i="0" u="none" strike="noStrike" baseline="-25000">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3336828"/>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89440550"/>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16978930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0573940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32376611"/>
                  </a:ext>
                </a:extLst>
              </a:tr>
            </a:tbl>
          </a:graphicData>
        </a:graphic>
      </p:graphicFrame>
    </p:spTree>
    <p:extLst>
      <p:ext uri="{BB962C8B-B14F-4D97-AF65-F5344CB8AC3E}">
        <p14:creationId xmlns:p14="http://schemas.microsoft.com/office/powerpoint/2010/main" val="1394061258"/>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(2.20)</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Multiplexor (II)</a:t>
            </a:r>
          </a:p>
        </p:txBody>
      </p:sp>
    </p:spTree>
    <p:extLst>
      <p:ext uri="{BB962C8B-B14F-4D97-AF65-F5344CB8AC3E}">
        <p14:creationId xmlns:p14="http://schemas.microsoft.com/office/powerpoint/2010/main" val="2998257767"/>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7FDC07-A9EF-B14A-A7E8-5C8B226ACD93}"/>
              </a:ext>
            </a:extLst>
          </p:cNvPr>
          <p:cNvSpPr>
            <a:spLocks noGrp="1"/>
          </p:cNvSpPr>
          <p:nvPr>
            <p:ph type="title"/>
          </p:nvPr>
        </p:nvSpPr>
        <p:spPr/>
        <p:txBody>
          <a:bodyPr/>
          <a:lstStyle/>
          <a:p>
            <a:r>
              <a:rPr lang="es-ES"/>
              <a:t>Escalado del tamaño de multiplexores</a:t>
            </a:r>
          </a:p>
        </p:txBody>
      </p:sp>
      <p:sp>
        <p:nvSpPr>
          <p:cNvPr id="3" name="Marcador de contenido 2">
            <a:extLst>
              <a:ext uri="{FF2B5EF4-FFF2-40B4-BE49-F238E27FC236}">
                <a16:creationId xmlns:a16="http://schemas.microsoft.com/office/drawing/2014/main" id="{CB9B9B53-8B46-5543-9FF4-C7265097585F}"/>
              </a:ext>
            </a:extLst>
          </p:cNvPr>
          <p:cNvSpPr>
            <a:spLocks noGrp="1"/>
          </p:cNvSpPr>
          <p:nvPr>
            <p:ph idx="1"/>
          </p:nvPr>
        </p:nvSpPr>
        <p:spPr/>
        <p:txBody>
          <a:bodyPr/>
          <a:lstStyle/>
          <a:p>
            <a:r>
              <a:rPr lang="es-ES"/>
              <a:t>Construir un MUX de una entrada de selección con un MUX de 2 entradas de selección</a:t>
            </a:r>
          </a:p>
        </p:txBody>
      </p:sp>
      <p:grpSp>
        <p:nvGrpSpPr>
          <p:cNvPr id="4" name="Grupo 3">
            <a:extLst>
              <a:ext uri="{FF2B5EF4-FFF2-40B4-BE49-F238E27FC236}">
                <a16:creationId xmlns:a16="http://schemas.microsoft.com/office/drawing/2014/main" id="{5C639E42-6A7E-3244-B806-1E0C8F47032D}"/>
              </a:ext>
            </a:extLst>
          </p:cNvPr>
          <p:cNvGrpSpPr/>
          <p:nvPr/>
        </p:nvGrpSpPr>
        <p:grpSpPr>
          <a:xfrm>
            <a:off x="1882019" y="3015439"/>
            <a:ext cx="1857786" cy="2354337"/>
            <a:chOff x="5542243" y="3958987"/>
            <a:chExt cx="1857786" cy="2354337"/>
          </a:xfrm>
        </p:grpSpPr>
        <p:sp>
          <p:nvSpPr>
            <p:cNvPr id="5" name="Rectángulo 4">
              <a:extLst>
                <a:ext uri="{FF2B5EF4-FFF2-40B4-BE49-F238E27FC236}">
                  <a16:creationId xmlns:a16="http://schemas.microsoft.com/office/drawing/2014/main" id="{4BA26A30-A0CF-F942-B673-FDF95042F958}"/>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7144F4CC-FF5F-4841-9CE3-B87DC4DF68AC}"/>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DBF90B32-A039-8648-B957-8DDB7450452F}"/>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F1DFEB5B-AB39-D544-B2FC-4284BAF6D3EA}"/>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BA50D792-6E13-3843-95EB-C0C2C5216A6B}"/>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C7E15472-B090-914E-AC7C-7633AD342987}"/>
              </a:ext>
            </a:extLst>
          </p:cNvPr>
          <p:cNvCxnSpPr/>
          <p:nvPr/>
        </p:nvCxnSpPr>
        <p:spPr>
          <a:xfrm>
            <a:off x="1224873" y="418182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E9BE9E48-BA67-0347-BEEF-C69DC49475C2}"/>
              </a:ext>
            </a:extLst>
          </p:cNvPr>
          <p:cNvCxnSpPr/>
          <p:nvPr/>
        </p:nvCxnSpPr>
        <p:spPr>
          <a:xfrm>
            <a:off x="1224873" y="456868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35590BA1-654C-8C4B-AECA-486D850B9749}"/>
              </a:ext>
            </a:extLst>
          </p:cNvPr>
          <p:cNvCxnSpPr/>
          <p:nvPr/>
        </p:nvCxnSpPr>
        <p:spPr>
          <a:xfrm>
            <a:off x="3744477" y="419720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028B5C43-0604-1A44-A63F-29CBA671A217}"/>
              </a:ext>
            </a:extLst>
          </p:cNvPr>
          <p:cNvCxnSpPr>
            <a:cxnSpLocks/>
          </p:cNvCxnSpPr>
          <p:nvPr/>
        </p:nvCxnSpPr>
        <p:spPr>
          <a:xfrm flipV="1">
            <a:off x="2926917" y="5222958"/>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AEB4F29E-8CFD-FE4F-95B1-7D568DDDDF8D}"/>
              </a:ext>
            </a:extLst>
          </p:cNvPr>
          <p:cNvSpPr txBox="1"/>
          <p:nvPr/>
        </p:nvSpPr>
        <p:spPr>
          <a:xfrm>
            <a:off x="1831621" y="3870383"/>
            <a:ext cx="635581" cy="584775"/>
          </a:xfrm>
          <a:prstGeom prst="rect">
            <a:avLst/>
          </a:prstGeom>
          <a:noFill/>
        </p:spPr>
        <p:txBody>
          <a:bodyPr wrap="square" rtlCol="0">
            <a:spAutoFit/>
          </a:bodyPr>
          <a:lstStyle/>
          <a:p>
            <a:r>
              <a:rPr lang="es-ES" sz="3200" b="1"/>
              <a:t>d</a:t>
            </a:r>
            <a:r>
              <a:rPr lang="es-ES" sz="3200" b="1" baseline="-25000"/>
              <a:t>2</a:t>
            </a:r>
          </a:p>
        </p:txBody>
      </p:sp>
      <p:sp>
        <p:nvSpPr>
          <p:cNvPr id="15" name="CuadroTexto 14">
            <a:extLst>
              <a:ext uri="{FF2B5EF4-FFF2-40B4-BE49-F238E27FC236}">
                <a16:creationId xmlns:a16="http://schemas.microsoft.com/office/drawing/2014/main" id="{4FE7D856-54E5-1148-AA83-7DF094B30F81}"/>
              </a:ext>
            </a:extLst>
          </p:cNvPr>
          <p:cNvSpPr txBox="1"/>
          <p:nvPr/>
        </p:nvSpPr>
        <p:spPr>
          <a:xfrm>
            <a:off x="1828928" y="4307417"/>
            <a:ext cx="635581" cy="584775"/>
          </a:xfrm>
          <a:prstGeom prst="rect">
            <a:avLst/>
          </a:prstGeom>
          <a:noFill/>
        </p:spPr>
        <p:txBody>
          <a:bodyPr wrap="square" rtlCol="0">
            <a:spAutoFit/>
          </a:bodyPr>
          <a:lstStyle/>
          <a:p>
            <a:r>
              <a:rPr lang="es-ES" sz="3200" b="1"/>
              <a:t>d</a:t>
            </a:r>
            <a:r>
              <a:rPr lang="es-ES" sz="3200" b="1" baseline="-25000"/>
              <a:t>3</a:t>
            </a:r>
          </a:p>
        </p:txBody>
      </p:sp>
      <p:sp>
        <p:nvSpPr>
          <p:cNvPr id="16" name="CuadroTexto 15">
            <a:extLst>
              <a:ext uri="{FF2B5EF4-FFF2-40B4-BE49-F238E27FC236}">
                <a16:creationId xmlns:a16="http://schemas.microsoft.com/office/drawing/2014/main" id="{90464C14-2FEF-BF49-8197-C792F2ED1093}"/>
              </a:ext>
            </a:extLst>
          </p:cNvPr>
          <p:cNvSpPr txBox="1"/>
          <p:nvPr/>
        </p:nvSpPr>
        <p:spPr>
          <a:xfrm>
            <a:off x="2701327" y="4602605"/>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CFED3700-6F0F-FE4F-A586-FADD5AF16A6D}"/>
              </a:ext>
            </a:extLst>
          </p:cNvPr>
          <p:cNvSpPr txBox="1"/>
          <p:nvPr/>
        </p:nvSpPr>
        <p:spPr>
          <a:xfrm>
            <a:off x="3218523" y="3824428"/>
            <a:ext cx="635581" cy="584775"/>
          </a:xfrm>
          <a:prstGeom prst="rect">
            <a:avLst/>
          </a:prstGeom>
          <a:noFill/>
        </p:spPr>
        <p:txBody>
          <a:bodyPr wrap="square" rtlCol="0">
            <a:spAutoFit/>
          </a:bodyPr>
          <a:lstStyle/>
          <a:p>
            <a:r>
              <a:rPr lang="es-ES" sz="3200" b="1"/>
              <a:t>y</a:t>
            </a:r>
            <a:endParaRPr lang="es-ES" sz="3200" b="1" baseline="-25000"/>
          </a:p>
        </p:txBody>
      </p:sp>
      <p:cxnSp>
        <p:nvCxnSpPr>
          <p:cNvPr id="18" name="Conector recto de flecha 17">
            <a:extLst>
              <a:ext uri="{FF2B5EF4-FFF2-40B4-BE49-F238E27FC236}">
                <a16:creationId xmlns:a16="http://schemas.microsoft.com/office/drawing/2014/main" id="{C5D4DFE8-9A7E-F841-BB56-28D2836CCB0E}"/>
              </a:ext>
            </a:extLst>
          </p:cNvPr>
          <p:cNvCxnSpPr/>
          <p:nvPr/>
        </p:nvCxnSpPr>
        <p:spPr>
          <a:xfrm>
            <a:off x="1234285" y="336693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FAB5E7E7-A61A-9D4F-870A-45359C9C3E94}"/>
              </a:ext>
            </a:extLst>
          </p:cNvPr>
          <p:cNvCxnSpPr/>
          <p:nvPr/>
        </p:nvCxnSpPr>
        <p:spPr>
          <a:xfrm>
            <a:off x="1234285" y="375379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16E55C5D-701E-F445-A242-50BCB990D714}"/>
              </a:ext>
            </a:extLst>
          </p:cNvPr>
          <p:cNvSpPr txBox="1"/>
          <p:nvPr/>
        </p:nvSpPr>
        <p:spPr>
          <a:xfrm>
            <a:off x="1841033" y="3074542"/>
            <a:ext cx="635581" cy="584775"/>
          </a:xfrm>
          <a:prstGeom prst="rect">
            <a:avLst/>
          </a:prstGeom>
          <a:noFill/>
        </p:spPr>
        <p:txBody>
          <a:bodyPr wrap="square" rtlCol="0">
            <a:spAutoFit/>
          </a:bodyPr>
          <a:lstStyle/>
          <a:p>
            <a:r>
              <a:rPr lang="es-ES" sz="3200" b="1"/>
              <a:t>d</a:t>
            </a:r>
            <a:r>
              <a:rPr lang="es-ES" sz="3200" b="1" baseline="-25000"/>
              <a:t>0</a:t>
            </a:r>
          </a:p>
        </p:txBody>
      </p:sp>
      <p:sp>
        <p:nvSpPr>
          <p:cNvPr id="21" name="CuadroTexto 20">
            <a:extLst>
              <a:ext uri="{FF2B5EF4-FFF2-40B4-BE49-F238E27FC236}">
                <a16:creationId xmlns:a16="http://schemas.microsoft.com/office/drawing/2014/main" id="{27A1CB3A-BC27-1348-8D76-2A9B97F65486}"/>
              </a:ext>
            </a:extLst>
          </p:cNvPr>
          <p:cNvSpPr txBox="1"/>
          <p:nvPr/>
        </p:nvSpPr>
        <p:spPr>
          <a:xfrm>
            <a:off x="1838340" y="3492526"/>
            <a:ext cx="635581" cy="584775"/>
          </a:xfrm>
          <a:prstGeom prst="rect">
            <a:avLst/>
          </a:prstGeom>
          <a:noFill/>
        </p:spPr>
        <p:txBody>
          <a:bodyPr wrap="square" rtlCol="0">
            <a:spAutoFit/>
          </a:bodyPr>
          <a:lstStyle/>
          <a:p>
            <a:r>
              <a:rPr lang="es-ES" sz="3200" b="1"/>
              <a:t>d</a:t>
            </a:r>
            <a:r>
              <a:rPr lang="es-ES" sz="3200" b="1" baseline="-25000"/>
              <a:t>1</a:t>
            </a:r>
          </a:p>
        </p:txBody>
      </p:sp>
      <p:cxnSp>
        <p:nvCxnSpPr>
          <p:cNvPr id="22" name="Conector recto de flecha 21">
            <a:extLst>
              <a:ext uri="{FF2B5EF4-FFF2-40B4-BE49-F238E27FC236}">
                <a16:creationId xmlns:a16="http://schemas.microsoft.com/office/drawing/2014/main" id="{BDFD21BE-AECD-EB48-8A64-69908DB4118F}"/>
              </a:ext>
            </a:extLst>
          </p:cNvPr>
          <p:cNvCxnSpPr>
            <a:cxnSpLocks/>
          </p:cNvCxnSpPr>
          <p:nvPr/>
        </p:nvCxnSpPr>
        <p:spPr>
          <a:xfrm flipV="1">
            <a:off x="2584912" y="5240747"/>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0DE442D2-30D8-0643-BFE1-E2AFBA7685A0}"/>
              </a:ext>
            </a:extLst>
          </p:cNvPr>
          <p:cNvSpPr txBox="1"/>
          <p:nvPr/>
        </p:nvSpPr>
        <p:spPr>
          <a:xfrm>
            <a:off x="2359322" y="4601344"/>
            <a:ext cx="635581" cy="584775"/>
          </a:xfrm>
          <a:prstGeom prst="rect">
            <a:avLst/>
          </a:prstGeom>
          <a:noFill/>
        </p:spPr>
        <p:txBody>
          <a:bodyPr wrap="square" rtlCol="0">
            <a:spAutoFit/>
          </a:bodyPr>
          <a:lstStyle/>
          <a:p>
            <a:r>
              <a:rPr lang="es-ES" sz="3200" b="1"/>
              <a:t>s</a:t>
            </a:r>
            <a:r>
              <a:rPr lang="es-ES" sz="3200" b="1" baseline="-25000"/>
              <a:t>1</a:t>
            </a:r>
          </a:p>
        </p:txBody>
      </p:sp>
      <p:grpSp>
        <p:nvGrpSpPr>
          <p:cNvPr id="24" name="Grupo 23">
            <a:extLst>
              <a:ext uri="{FF2B5EF4-FFF2-40B4-BE49-F238E27FC236}">
                <a16:creationId xmlns:a16="http://schemas.microsoft.com/office/drawing/2014/main" id="{FE947CFC-BADB-FE41-9039-B326FD322FD2}"/>
              </a:ext>
            </a:extLst>
          </p:cNvPr>
          <p:cNvGrpSpPr/>
          <p:nvPr/>
        </p:nvGrpSpPr>
        <p:grpSpPr>
          <a:xfrm>
            <a:off x="6149708" y="3004652"/>
            <a:ext cx="1857786" cy="2354337"/>
            <a:chOff x="5542243" y="3958987"/>
            <a:chExt cx="1857786" cy="2354337"/>
          </a:xfrm>
        </p:grpSpPr>
        <p:sp>
          <p:nvSpPr>
            <p:cNvPr id="25" name="Rectángulo 24">
              <a:extLst>
                <a:ext uri="{FF2B5EF4-FFF2-40B4-BE49-F238E27FC236}">
                  <a16:creationId xmlns:a16="http://schemas.microsoft.com/office/drawing/2014/main" id="{D4F68AE4-B305-DB4B-A59B-8C299AF4C2F2}"/>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Triángulo 25">
              <a:extLst>
                <a:ext uri="{FF2B5EF4-FFF2-40B4-BE49-F238E27FC236}">
                  <a16:creationId xmlns:a16="http://schemas.microsoft.com/office/drawing/2014/main" id="{9877D019-C851-2549-A9A3-A1CA62041E19}"/>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Triángulo 26">
              <a:extLst>
                <a:ext uri="{FF2B5EF4-FFF2-40B4-BE49-F238E27FC236}">
                  <a16:creationId xmlns:a16="http://schemas.microsoft.com/office/drawing/2014/main" id="{1EA885B4-422B-0C4E-93FA-1D4D412797E4}"/>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Rectángulo 27">
              <a:extLst>
                <a:ext uri="{FF2B5EF4-FFF2-40B4-BE49-F238E27FC236}">
                  <a16:creationId xmlns:a16="http://schemas.microsoft.com/office/drawing/2014/main" id="{0B4A2140-C4D5-9445-B925-85DDD407E007}"/>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EB5953AE-7245-354B-9F30-6B36AC5D74C6}"/>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30" name="Conector recto de flecha 29">
            <a:extLst>
              <a:ext uri="{FF2B5EF4-FFF2-40B4-BE49-F238E27FC236}">
                <a16:creationId xmlns:a16="http://schemas.microsoft.com/office/drawing/2014/main" id="{496A3B73-A837-BB46-85DB-439DD7D74FB6}"/>
              </a:ext>
            </a:extLst>
          </p:cNvPr>
          <p:cNvCxnSpPr/>
          <p:nvPr/>
        </p:nvCxnSpPr>
        <p:spPr>
          <a:xfrm>
            <a:off x="5492562" y="394243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a:extLst>
              <a:ext uri="{FF2B5EF4-FFF2-40B4-BE49-F238E27FC236}">
                <a16:creationId xmlns:a16="http://schemas.microsoft.com/office/drawing/2014/main" id="{524C2225-9578-9D49-AF68-A1F044E3C9ED}"/>
              </a:ext>
            </a:extLst>
          </p:cNvPr>
          <p:cNvCxnSpPr/>
          <p:nvPr/>
        </p:nvCxnSpPr>
        <p:spPr>
          <a:xfrm>
            <a:off x="5492562" y="432929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ector recto de flecha 31">
            <a:extLst>
              <a:ext uri="{FF2B5EF4-FFF2-40B4-BE49-F238E27FC236}">
                <a16:creationId xmlns:a16="http://schemas.microsoft.com/office/drawing/2014/main" id="{8070BDE1-BD90-CB4C-A5BA-4C7365883B2C}"/>
              </a:ext>
            </a:extLst>
          </p:cNvPr>
          <p:cNvCxnSpPr/>
          <p:nvPr/>
        </p:nvCxnSpPr>
        <p:spPr>
          <a:xfrm>
            <a:off x="8012166" y="418642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de flecha 32">
            <a:extLst>
              <a:ext uri="{FF2B5EF4-FFF2-40B4-BE49-F238E27FC236}">
                <a16:creationId xmlns:a16="http://schemas.microsoft.com/office/drawing/2014/main" id="{FE1BD380-2C68-3A4C-A61A-DBE9A290F6F3}"/>
              </a:ext>
            </a:extLst>
          </p:cNvPr>
          <p:cNvCxnSpPr>
            <a:cxnSpLocks/>
          </p:cNvCxnSpPr>
          <p:nvPr/>
        </p:nvCxnSpPr>
        <p:spPr>
          <a:xfrm flipV="1">
            <a:off x="6746931" y="5212171"/>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CuadroTexto 33">
            <a:extLst>
              <a:ext uri="{FF2B5EF4-FFF2-40B4-BE49-F238E27FC236}">
                <a16:creationId xmlns:a16="http://schemas.microsoft.com/office/drawing/2014/main" id="{1BA0C4FE-0EB0-AE47-9DBB-74697709B0C2}"/>
              </a:ext>
            </a:extLst>
          </p:cNvPr>
          <p:cNvSpPr txBox="1"/>
          <p:nvPr/>
        </p:nvSpPr>
        <p:spPr>
          <a:xfrm>
            <a:off x="6099310" y="3650046"/>
            <a:ext cx="635581" cy="584775"/>
          </a:xfrm>
          <a:prstGeom prst="rect">
            <a:avLst/>
          </a:prstGeom>
          <a:noFill/>
        </p:spPr>
        <p:txBody>
          <a:bodyPr wrap="square" rtlCol="0">
            <a:spAutoFit/>
          </a:bodyPr>
          <a:lstStyle/>
          <a:p>
            <a:r>
              <a:rPr lang="es-ES" sz="3200" b="1"/>
              <a:t>d</a:t>
            </a:r>
            <a:r>
              <a:rPr lang="es-ES" sz="3200" b="1" baseline="-25000"/>
              <a:t>0</a:t>
            </a:r>
          </a:p>
        </p:txBody>
      </p:sp>
      <p:sp>
        <p:nvSpPr>
          <p:cNvPr id="35" name="CuadroTexto 34">
            <a:extLst>
              <a:ext uri="{FF2B5EF4-FFF2-40B4-BE49-F238E27FC236}">
                <a16:creationId xmlns:a16="http://schemas.microsoft.com/office/drawing/2014/main" id="{0FA17672-460B-2947-904C-9FCA4F096D96}"/>
              </a:ext>
            </a:extLst>
          </p:cNvPr>
          <p:cNvSpPr txBox="1"/>
          <p:nvPr/>
        </p:nvSpPr>
        <p:spPr>
          <a:xfrm>
            <a:off x="6096617" y="4068030"/>
            <a:ext cx="635581" cy="584775"/>
          </a:xfrm>
          <a:prstGeom prst="rect">
            <a:avLst/>
          </a:prstGeom>
          <a:noFill/>
        </p:spPr>
        <p:txBody>
          <a:bodyPr wrap="square" rtlCol="0">
            <a:spAutoFit/>
          </a:bodyPr>
          <a:lstStyle/>
          <a:p>
            <a:r>
              <a:rPr lang="es-ES" sz="3200" b="1"/>
              <a:t>d</a:t>
            </a:r>
            <a:r>
              <a:rPr lang="es-ES" sz="3200" b="1" baseline="-25000"/>
              <a:t>1</a:t>
            </a:r>
          </a:p>
        </p:txBody>
      </p:sp>
      <p:sp>
        <p:nvSpPr>
          <p:cNvPr id="36" name="CuadroTexto 35">
            <a:extLst>
              <a:ext uri="{FF2B5EF4-FFF2-40B4-BE49-F238E27FC236}">
                <a16:creationId xmlns:a16="http://schemas.microsoft.com/office/drawing/2014/main" id="{031F54F1-EE8D-C74B-ADFE-16C47E5D16DC}"/>
              </a:ext>
            </a:extLst>
          </p:cNvPr>
          <p:cNvSpPr txBox="1"/>
          <p:nvPr/>
        </p:nvSpPr>
        <p:spPr>
          <a:xfrm>
            <a:off x="6521341" y="4591818"/>
            <a:ext cx="635581" cy="584775"/>
          </a:xfrm>
          <a:prstGeom prst="rect">
            <a:avLst/>
          </a:prstGeom>
          <a:noFill/>
        </p:spPr>
        <p:txBody>
          <a:bodyPr wrap="square" rtlCol="0">
            <a:spAutoFit/>
          </a:bodyPr>
          <a:lstStyle/>
          <a:p>
            <a:r>
              <a:rPr lang="es-ES" sz="3200" b="1"/>
              <a:t>s</a:t>
            </a:r>
            <a:r>
              <a:rPr lang="es-ES" sz="3200" b="1" baseline="-25000"/>
              <a:t>0</a:t>
            </a:r>
          </a:p>
        </p:txBody>
      </p:sp>
      <p:sp>
        <p:nvSpPr>
          <p:cNvPr id="37" name="CuadroTexto 36">
            <a:extLst>
              <a:ext uri="{FF2B5EF4-FFF2-40B4-BE49-F238E27FC236}">
                <a16:creationId xmlns:a16="http://schemas.microsoft.com/office/drawing/2014/main" id="{B2CE12FE-7454-294D-AAE6-B81BC3D7A7A3}"/>
              </a:ext>
            </a:extLst>
          </p:cNvPr>
          <p:cNvSpPr txBox="1"/>
          <p:nvPr/>
        </p:nvSpPr>
        <p:spPr>
          <a:xfrm>
            <a:off x="7486212" y="3813641"/>
            <a:ext cx="635581" cy="584775"/>
          </a:xfrm>
          <a:prstGeom prst="rect">
            <a:avLst/>
          </a:prstGeom>
          <a:noFill/>
        </p:spPr>
        <p:txBody>
          <a:bodyPr wrap="square" rtlCol="0">
            <a:spAutoFit/>
          </a:bodyPr>
          <a:lstStyle/>
          <a:p>
            <a:r>
              <a:rPr lang="es-ES" sz="3200" b="1"/>
              <a:t>y</a:t>
            </a:r>
            <a:endParaRPr lang="es-ES" sz="3200" b="1" baseline="-25000"/>
          </a:p>
        </p:txBody>
      </p:sp>
    </p:spTree>
    <p:extLst>
      <p:ext uri="{BB962C8B-B14F-4D97-AF65-F5344CB8AC3E}">
        <p14:creationId xmlns:p14="http://schemas.microsoft.com/office/powerpoint/2010/main" val="2753411328"/>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6CFE80-9DEC-7943-BD2B-1F3144EB9271}"/>
              </a:ext>
            </a:extLst>
          </p:cNvPr>
          <p:cNvSpPr>
            <a:spLocks noGrp="1"/>
          </p:cNvSpPr>
          <p:nvPr>
            <p:ph type="title"/>
          </p:nvPr>
        </p:nvSpPr>
        <p:spPr/>
        <p:txBody>
          <a:bodyPr/>
          <a:lstStyle/>
          <a:p>
            <a:r>
              <a:rPr lang="es-ES"/>
              <a:t>Escalado del tamaño de multiplexores</a:t>
            </a:r>
          </a:p>
        </p:txBody>
      </p:sp>
      <p:sp>
        <p:nvSpPr>
          <p:cNvPr id="3" name="Marcador de contenido 2">
            <a:extLst>
              <a:ext uri="{FF2B5EF4-FFF2-40B4-BE49-F238E27FC236}">
                <a16:creationId xmlns:a16="http://schemas.microsoft.com/office/drawing/2014/main" id="{9CB1D9AA-9992-FC41-8290-29FC63575BBD}"/>
              </a:ext>
            </a:extLst>
          </p:cNvPr>
          <p:cNvSpPr>
            <a:spLocks noGrp="1"/>
          </p:cNvSpPr>
          <p:nvPr>
            <p:ph idx="1"/>
          </p:nvPr>
        </p:nvSpPr>
        <p:spPr/>
        <p:txBody>
          <a:bodyPr/>
          <a:lstStyle/>
          <a:p>
            <a:r>
              <a:rPr lang="es-ES"/>
              <a:t>Construir un MUX de 4 entradas de selección, con tantos MUX como necesites de 2 entradas de selección</a:t>
            </a:r>
          </a:p>
        </p:txBody>
      </p:sp>
      <p:grpSp>
        <p:nvGrpSpPr>
          <p:cNvPr id="4" name="Grupo 3">
            <a:extLst>
              <a:ext uri="{FF2B5EF4-FFF2-40B4-BE49-F238E27FC236}">
                <a16:creationId xmlns:a16="http://schemas.microsoft.com/office/drawing/2014/main" id="{5AE8A9F4-46F5-BA4E-8627-CB03BB09A2F1}"/>
              </a:ext>
            </a:extLst>
          </p:cNvPr>
          <p:cNvGrpSpPr/>
          <p:nvPr/>
        </p:nvGrpSpPr>
        <p:grpSpPr>
          <a:xfrm>
            <a:off x="1882019" y="3015439"/>
            <a:ext cx="1857786" cy="2354337"/>
            <a:chOff x="5542243" y="3958987"/>
            <a:chExt cx="1857786" cy="2354337"/>
          </a:xfrm>
        </p:grpSpPr>
        <p:sp>
          <p:nvSpPr>
            <p:cNvPr id="5" name="Rectángulo 4">
              <a:extLst>
                <a:ext uri="{FF2B5EF4-FFF2-40B4-BE49-F238E27FC236}">
                  <a16:creationId xmlns:a16="http://schemas.microsoft.com/office/drawing/2014/main" id="{2D4131EA-51C2-A441-9F34-FE65EF435C59}"/>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E0FB3C91-3268-214D-AE79-CA0FE84A458A}"/>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A9121B47-323B-3F49-A228-4E7C12507E19}"/>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C6702F16-48D4-0344-A8F2-DBD71F40DC29}"/>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A6A46167-B802-9248-8C5F-FC94FB16244A}"/>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BC7CB55A-9685-0641-B7B8-E6F14F338C4B}"/>
              </a:ext>
            </a:extLst>
          </p:cNvPr>
          <p:cNvCxnSpPr/>
          <p:nvPr/>
        </p:nvCxnSpPr>
        <p:spPr>
          <a:xfrm>
            <a:off x="1224873" y="418182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0ECA7205-A893-2544-A073-33BC97FD9CA5}"/>
              </a:ext>
            </a:extLst>
          </p:cNvPr>
          <p:cNvCxnSpPr/>
          <p:nvPr/>
        </p:nvCxnSpPr>
        <p:spPr>
          <a:xfrm>
            <a:off x="1224873" y="456868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F1F594E6-7C9D-A548-B7EF-BDCFDB5E4784}"/>
              </a:ext>
            </a:extLst>
          </p:cNvPr>
          <p:cNvCxnSpPr/>
          <p:nvPr/>
        </p:nvCxnSpPr>
        <p:spPr>
          <a:xfrm>
            <a:off x="3744477" y="419720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666B8829-750E-FF48-BFA3-6A4E5989BC55}"/>
              </a:ext>
            </a:extLst>
          </p:cNvPr>
          <p:cNvCxnSpPr>
            <a:cxnSpLocks/>
          </p:cNvCxnSpPr>
          <p:nvPr/>
        </p:nvCxnSpPr>
        <p:spPr>
          <a:xfrm flipV="1">
            <a:off x="2926917" y="5222958"/>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7162404C-2868-C645-AE22-6214A3DBDD69}"/>
              </a:ext>
            </a:extLst>
          </p:cNvPr>
          <p:cNvSpPr txBox="1"/>
          <p:nvPr/>
        </p:nvSpPr>
        <p:spPr>
          <a:xfrm>
            <a:off x="1831621" y="3870383"/>
            <a:ext cx="635581" cy="584775"/>
          </a:xfrm>
          <a:prstGeom prst="rect">
            <a:avLst/>
          </a:prstGeom>
          <a:noFill/>
        </p:spPr>
        <p:txBody>
          <a:bodyPr wrap="square" rtlCol="0">
            <a:spAutoFit/>
          </a:bodyPr>
          <a:lstStyle/>
          <a:p>
            <a:r>
              <a:rPr lang="es-ES" sz="3200" b="1"/>
              <a:t>d</a:t>
            </a:r>
            <a:r>
              <a:rPr lang="es-ES" sz="3200" b="1" baseline="-25000"/>
              <a:t>2</a:t>
            </a:r>
          </a:p>
        </p:txBody>
      </p:sp>
      <p:sp>
        <p:nvSpPr>
          <p:cNvPr id="15" name="CuadroTexto 14">
            <a:extLst>
              <a:ext uri="{FF2B5EF4-FFF2-40B4-BE49-F238E27FC236}">
                <a16:creationId xmlns:a16="http://schemas.microsoft.com/office/drawing/2014/main" id="{4301B940-11DD-6E4C-A70E-3831142B4528}"/>
              </a:ext>
            </a:extLst>
          </p:cNvPr>
          <p:cNvSpPr txBox="1"/>
          <p:nvPr/>
        </p:nvSpPr>
        <p:spPr>
          <a:xfrm>
            <a:off x="1828928" y="4307417"/>
            <a:ext cx="635581" cy="584775"/>
          </a:xfrm>
          <a:prstGeom prst="rect">
            <a:avLst/>
          </a:prstGeom>
          <a:noFill/>
        </p:spPr>
        <p:txBody>
          <a:bodyPr wrap="square" rtlCol="0">
            <a:spAutoFit/>
          </a:bodyPr>
          <a:lstStyle/>
          <a:p>
            <a:r>
              <a:rPr lang="es-ES" sz="3200" b="1"/>
              <a:t>d</a:t>
            </a:r>
            <a:r>
              <a:rPr lang="es-ES" sz="3200" b="1" baseline="-25000"/>
              <a:t>3</a:t>
            </a:r>
          </a:p>
        </p:txBody>
      </p:sp>
      <p:sp>
        <p:nvSpPr>
          <p:cNvPr id="16" name="CuadroTexto 15">
            <a:extLst>
              <a:ext uri="{FF2B5EF4-FFF2-40B4-BE49-F238E27FC236}">
                <a16:creationId xmlns:a16="http://schemas.microsoft.com/office/drawing/2014/main" id="{1A98E69D-6387-544B-B9A1-904A9716CCBD}"/>
              </a:ext>
            </a:extLst>
          </p:cNvPr>
          <p:cNvSpPr txBox="1"/>
          <p:nvPr/>
        </p:nvSpPr>
        <p:spPr>
          <a:xfrm>
            <a:off x="2701327" y="4602605"/>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5479E912-8C4A-B844-9419-03ABAB7A17FB}"/>
              </a:ext>
            </a:extLst>
          </p:cNvPr>
          <p:cNvSpPr txBox="1"/>
          <p:nvPr/>
        </p:nvSpPr>
        <p:spPr>
          <a:xfrm>
            <a:off x="3218523" y="3824428"/>
            <a:ext cx="635581" cy="584775"/>
          </a:xfrm>
          <a:prstGeom prst="rect">
            <a:avLst/>
          </a:prstGeom>
          <a:noFill/>
        </p:spPr>
        <p:txBody>
          <a:bodyPr wrap="square" rtlCol="0">
            <a:spAutoFit/>
          </a:bodyPr>
          <a:lstStyle/>
          <a:p>
            <a:r>
              <a:rPr lang="es-ES" sz="3200" b="1"/>
              <a:t>y</a:t>
            </a:r>
            <a:endParaRPr lang="es-ES" sz="3200" b="1" baseline="-25000"/>
          </a:p>
        </p:txBody>
      </p:sp>
      <p:cxnSp>
        <p:nvCxnSpPr>
          <p:cNvPr id="18" name="Conector recto de flecha 17">
            <a:extLst>
              <a:ext uri="{FF2B5EF4-FFF2-40B4-BE49-F238E27FC236}">
                <a16:creationId xmlns:a16="http://schemas.microsoft.com/office/drawing/2014/main" id="{41BEAC0C-860B-D940-B67A-188BF1058C0B}"/>
              </a:ext>
            </a:extLst>
          </p:cNvPr>
          <p:cNvCxnSpPr/>
          <p:nvPr/>
        </p:nvCxnSpPr>
        <p:spPr>
          <a:xfrm>
            <a:off x="1234285" y="336693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70699C32-2823-1D48-91E0-8FDABAA119A2}"/>
              </a:ext>
            </a:extLst>
          </p:cNvPr>
          <p:cNvCxnSpPr/>
          <p:nvPr/>
        </p:nvCxnSpPr>
        <p:spPr>
          <a:xfrm>
            <a:off x="1234285" y="375379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942279BC-E7D9-EE43-82E8-B2606EA291AF}"/>
              </a:ext>
            </a:extLst>
          </p:cNvPr>
          <p:cNvSpPr txBox="1"/>
          <p:nvPr/>
        </p:nvSpPr>
        <p:spPr>
          <a:xfrm>
            <a:off x="1841033" y="3074542"/>
            <a:ext cx="635581" cy="584775"/>
          </a:xfrm>
          <a:prstGeom prst="rect">
            <a:avLst/>
          </a:prstGeom>
          <a:noFill/>
        </p:spPr>
        <p:txBody>
          <a:bodyPr wrap="square" rtlCol="0">
            <a:spAutoFit/>
          </a:bodyPr>
          <a:lstStyle/>
          <a:p>
            <a:r>
              <a:rPr lang="es-ES" sz="3200" b="1"/>
              <a:t>d</a:t>
            </a:r>
            <a:r>
              <a:rPr lang="es-ES" sz="3200" b="1" baseline="-25000"/>
              <a:t>0</a:t>
            </a:r>
          </a:p>
        </p:txBody>
      </p:sp>
      <p:sp>
        <p:nvSpPr>
          <p:cNvPr id="21" name="CuadroTexto 20">
            <a:extLst>
              <a:ext uri="{FF2B5EF4-FFF2-40B4-BE49-F238E27FC236}">
                <a16:creationId xmlns:a16="http://schemas.microsoft.com/office/drawing/2014/main" id="{ADBD8A83-1105-BA41-AFA9-24DFBB613241}"/>
              </a:ext>
            </a:extLst>
          </p:cNvPr>
          <p:cNvSpPr txBox="1"/>
          <p:nvPr/>
        </p:nvSpPr>
        <p:spPr>
          <a:xfrm>
            <a:off x="1838340" y="3492526"/>
            <a:ext cx="635581" cy="584775"/>
          </a:xfrm>
          <a:prstGeom prst="rect">
            <a:avLst/>
          </a:prstGeom>
          <a:noFill/>
        </p:spPr>
        <p:txBody>
          <a:bodyPr wrap="square" rtlCol="0">
            <a:spAutoFit/>
          </a:bodyPr>
          <a:lstStyle/>
          <a:p>
            <a:r>
              <a:rPr lang="es-ES" sz="3200" b="1"/>
              <a:t>d</a:t>
            </a:r>
            <a:r>
              <a:rPr lang="es-ES" sz="3200" b="1" baseline="-25000"/>
              <a:t>1</a:t>
            </a:r>
          </a:p>
        </p:txBody>
      </p:sp>
      <p:cxnSp>
        <p:nvCxnSpPr>
          <p:cNvPr id="22" name="Conector recto de flecha 21">
            <a:extLst>
              <a:ext uri="{FF2B5EF4-FFF2-40B4-BE49-F238E27FC236}">
                <a16:creationId xmlns:a16="http://schemas.microsoft.com/office/drawing/2014/main" id="{11B05989-B1C3-C14C-A8D9-F82AA7F5B993}"/>
              </a:ext>
            </a:extLst>
          </p:cNvPr>
          <p:cNvCxnSpPr>
            <a:cxnSpLocks/>
          </p:cNvCxnSpPr>
          <p:nvPr/>
        </p:nvCxnSpPr>
        <p:spPr>
          <a:xfrm flipV="1">
            <a:off x="2584912" y="5240747"/>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D76ECAC9-D7AE-0148-A416-04BA59121709}"/>
              </a:ext>
            </a:extLst>
          </p:cNvPr>
          <p:cNvSpPr txBox="1"/>
          <p:nvPr/>
        </p:nvSpPr>
        <p:spPr>
          <a:xfrm>
            <a:off x="2359322" y="4601344"/>
            <a:ext cx="635581" cy="584775"/>
          </a:xfrm>
          <a:prstGeom prst="rect">
            <a:avLst/>
          </a:prstGeom>
          <a:noFill/>
        </p:spPr>
        <p:txBody>
          <a:bodyPr wrap="square" rtlCol="0">
            <a:spAutoFit/>
          </a:bodyPr>
          <a:lstStyle/>
          <a:p>
            <a:r>
              <a:rPr lang="es-ES" sz="3200" b="1"/>
              <a:t>s</a:t>
            </a:r>
            <a:r>
              <a:rPr lang="es-ES" sz="3200" b="1" baseline="-25000"/>
              <a:t>1</a:t>
            </a:r>
          </a:p>
        </p:txBody>
      </p:sp>
      <p:grpSp>
        <p:nvGrpSpPr>
          <p:cNvPr id="24" name="Grupo 23">
            <a:extLst>
              <a:ext uri="{FF2B5EF4-FFF2-40B4-BE49-F238E27FC236}">
                <a16:creationId xmlns:a16="http://schemas.microsoft.com/office/drawing/2014/main" id="{4DD90AC5-E900-A745-8E63-4D2695B31297}"/>
              </a:ext>
            </a:extLst>
          </p:cNvPr>
          <p:cNvGrpSpPr/>
          <p:nvPr/>
        </p:nvGrpSpPr>
        <p:grpSpPr>
          <a:xfrm>
            <a:off x="5785766" y="3074542"/>
            <a:ext cx="1857786" cy="2354337"/>
            <a:chOff x="5542243" y="3958987"/>
            <a:chExt cx="1857786" cy="2354337"/>
          </a:xfrm>
        </p:grpSpPr>
        <p:sp>
          <p:nvSpPr>
            <p:cNvPr id="25" name="Rectángulo 24">
              <a:extLst>
                <a:ext uri="{FF2B5EF4-FFF2-40B4-BE49-F238E27FC236}">
                  <a16:creationId xmlns:a16="http://schemas.microsoft.com/office/drawing/2014/main" id="{90545561-364E-B940-A6A5-91BB7777B03E}"/>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Triángulo 25">
              <a:extLst>
                <a:ext uri="{FF2B5EF4-FFF2-40B4-BE49-F238E27FC236}">
                  <a16:creationId xmlns:a16="http://schemas.microsoft.com/office/drawing/2014/main" id="{7653D9FF-0E93-9848-AC95-5A8A5A30C84E}"/>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Triángulo 26">
              <a:extLst>
                <a:ext uri="{FF2B5EF4-FFF2-40B4-BE49-F238E27FC236}">
                  <a16:creationId xmlns:a16="http://schemas.microsoft.com/office/drawing/2014/main" id="{A64F0198-31B3-B548-A5DF-95A5A53BDB33}"/>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Rectángulo 27">
              <a:extLst>
                <a:ext uri="{FF2B5EF4-FFF2-40B4-BE49-F238E27FC236}">
                  <a16:creationId xmlns:a16="http://schemas.microsoft.com/office/drawing/2014/main" id="{35085D3A-2007-A048-8F09-2B9EC31EF081}"/>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0F14E081-3D9F-E341-A290-6A4644DD5A14}"/>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31" name="Conector recto de flecha 30">
            <a:extLst>
              <a:ext uri="{FF2B5EF4-FFF2-40B4-BE49-F238E27FC236}">
                <a16:creationId xmlns:a16="http://schemas.microsoft.com/office/drawing/2014/main" id="{ED1AB4E9-AB92-FC45-A189-B16A1EBF8A85}"/>
              </a:ext>
            </a:extLst>
          </p:cNvPr>
          <p:cNvCxnSpPr/>
          <p:nvPr/>
        </p:nvCxnSpPr>
        <p:spPr>
          <a:xfrm>
            <a:off x="5128620" y="462778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ector recto de flecha 31">
            <a:extLst>
              <a:ext uri="{FF2B5EF4-FFF2-40B4-BE49-F238E27FC236}">
                <a16:creationId xmlns:a16="http://schemas.microsoft.com/office/drawing/2014/main" id="{427493C8-0A34-A340-A824-C8C7CFC89C9D}"/>
              </a:ext>
            </a:extLst>
          </p:cNvPr>
          <p:cNvCxnSpPr/>
          <p:nvPr/>
        </p:nvCxnSpPr>
        <p:spPr>
          <a:xfrm>
            <a:off x="7648224" y="425631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de flecha 32">
            <a:extLst>
              <a:ext uri="{FF2B5EF4-FFF2-40B4-BE49-F238E27FC236}">
                <a16:creationId xmlns:a16="http://schemas.microsoft.com/office/drawing/2014/main" id="{78CDA941-88A8-E64E-A6B6-D649CB865011}"/>
              </a:ext>
            </a:extLst>
          </p:cNvPr>
          <p:cNvCxnSpPr>
            <a:cxnSpLocks/>
          </p:cNvCxnSpPr>
          <p:nvPr/>
        </p:nvCxnSpPr>
        <p:spPr>
          <a:xfrm flipV="1">
            <a:off x="6830664" y="5291586"/>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CuadroTexto 34">
            <a:extLst>
              <a:ext uri="{FF2B5EF4-FFF2-40B4-BE49-F238E27FC236}">
                <a16:creationId xmlns:a16="http://schemas.microsoft.com/office/drawing/2014/main" id="{8CE6CECE-E1B6-A34F-9614-1E90D3E4788D}"/>
              </a:ext>
            </a:extLst>
          </p:cNvPr>
          <p:cNvSpPr txBox="1"/>
          <p:nvPr/>
        </p:nvSpPr>
        <p:spPr>
          <a:xfrm>
            <a:off x="5732675" y="4366520"/>
            <a:ext cx="734737" cy="584775"/>
          </a:xfrm>
          <a:prstGeom prst="rect">
            <a:avLst/>
          </a:prstGeom>
          <a:noFill/>
        </p:spPr>
        <p:txBody>
          <a:bodyPr wrap="square" rtlCol="0">
            <a:spAutoFit/>
          </a:bodyPr>
          <a:lstStyle/>
          <a:p>
            <a:r>
              <a:rPr lang="es-ES" sz="3200" b="1"/>
              <a:t>d</a:t>
            </a:r>
            <a:r>
              <a:rPr lang="es-ES" sz="3200" b="1" baseline="-25000"/>
              <a:t>15</a:t>
            </a:r>
          </a:p>
        </p:txBody>
      </p:sp>
      <p:sp>
        <p:nvSpPr>
          <p:cNvPr id="36" name="CuadroTexto 35">
            <a:extLst>
              <a:ext uri="{FF2B5EF4-FFF2-40B4-BE49-F238E27FC236}">
                <a16:creationId xmlns:a16="http://schemas.microsoft.com/office/drawing/2014/main" id="{50F583D0-2223-E944-BF6A-1BD19381CC33}"/>
              </a:ext>
            </a:extLst>
          </p:cNvPr>
          <p:cNvSpPr txBox="1"/>
          <p:nvPr/>
        </p:nvSpPr>
        <p:spPr>
          <a:xfrm>
            <a:off x="7565987" y="4933788"/>
            <a:ext cx="635581" cy="369332"/>
          </a:xfrm>
          <a:prstGeom prst="rect">
            <a:avLst/>
          </a:prstGeom>
          <a:noFill/>
        </p:spPr>
        <p:txBody>
          <a:bodyPr wrap="square" rtlCol="0">
            <a:spAutoFit/>
          </a:bodyPr>
          <a:lstStyle/>
          <a:p>
            <a:r>
              <a:rPr lang="es-ES" b="1"/>
              <a:t>s</a:t>
            </a:r>
            <a:r>
              <a:rPr lang="es-ES" b="1" baseline="-25000"/>
              <a:t>0</a:t>
            </a:r>
          </a:p>
        </p:txBody>
      </p:sp>
      <p:sp>
        <p:nvSpPr>
          <p:cNvPr id="37" name="CuadroTexto 36">
            <a:extLst>
              <a:ext uri="{FF2B5EF4-FFF2-40B4-BE49-F238E27FC236}">
                <a16:creationId xmlns:a16="http://schemas.microsoft.com/office/drawing/2014/main" id="{2C160D57-C3C8-FF41-89C2-F16C4A26C94B}"/>
              </a:ext>
            </a:extLst>
          </p:cNvPr>
          <p:cNvSpPr txBox="1"/>
          <p:nvPr/>
        </p:nvSpPr>
        <p:spPr>
          <a:xfrm>
            <a:off x="7122270" y="3883531"/>
            <a:ext cx="635581" cy="584775"/>
          </a:xfrm>
          <a:prstGeom prst="rect">
            <a:avLst/>
          </a:prstGeom>
          <a:noFill/>
        </p:spPr>
        <p:txBody>
          <a:bodyPr wrap="square" rtlCol="0">
            <a:spAutoFit/>
          </a:bodyPr>
          <a:lstStyle/>
          <a:p>
            <a:r>
              <a:rPr lang="es-ES" sz="3200" b="1"/>
              <a:t>y</a:t>
            </a:r>
            <a:endParaRPr lang="es-ES" sz="3200" b="1" baseline="-25000"/>
          </a:p>
        </p:txBody>
      </p:sp>
      <p:cxnSp>
        <p:nvCxnSpPr>
          <p:cNvPr id="38" name="Conector recto de flecha 37">
            <a:extLst>
              <a:ext uri="{FF2B5EF4-FFF2-40B4-BE49-F238E27FC236}">
                <a16:creationId xmlns:a16="http://schemas.microsoft.com/office/drawing/2014/main" id="{8CC3A7E2-6894-4240-B0C1-C009EB2E17AC}"/>
              </a:ext>
            </a:extLst>
          </p:cNvPr>
          <p:cNvCxnSpPr/>
          <p:nvPr/>
        </p:nvCxnSpPr>
        <p:spPr>
          <a:xfrm>
            <a:off x="5138032" y="342603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CuadroTexto 39">
            <a:extLst>
              <a:ext uri="{FF2B5EF4-FFF2-40B4-BE49-F238E27FC236}">
                <a16:creationId xmlns:a16="http://schemas.microsoft.com/office/drawing/2014/main" id="{ADF37854-E75B-AE43-8B4A-8EE0FC41D2AC}"/>
              </a:ext>
            </a:extLst>
          </p:cNvPr>
          <p:cNvSpPr txBox="1"/>
          <p:nvPr/>
        </p:nvSpPr>
        <p:spPr>
          <a:xfrm>
            <a:off x="5744780" y="3133645"/>
            <a:ext cx="635581" cy="584775"/>
          </a:xfrm>
          <a:prstGeom prst="rect">
            <a:avLst/>
          </a:prstGeom>
          <a:noFill/>
        </p:spPr>
        <p:txBody>
          <a:bodyPr wrap="square" rtlCol="0">
            <a:spAutoFit/>
          </a:bodyPr>
          <a:lstStyle/>
          <a:p>
            <a:r>
              <a:rPr lang="es-ES" sz="3200" b="1"/>
              <a:t>d</a:t>
            </a:r>
            <a:r>
              <a:rPr lang="es-ES" sz="3200" b="1" baseline="-25000"/>
              <a:t>0</a:t>
            </a:r>
          </a:p>
        </p:txBody>
      </p:sp>
      <p:sp>
        <p:nvSpPr>
          <p:cNvPr id="41" name="CuadroTexto 40">
            <a:extLst>
              <a:ext uri="{FF2B5EF4-FFF2-40B4-BE49-F238E27FC236}">
                <a16:creationId xmlns:a16="http://schemas.microsoft.com/office/drawing/2014/main" id="{AD0AA48B-F72A-B24B-92A4-63460FA6DEF0}"/>
              </a:ext>
            </a:extLst>
          </p:cNvPr>
          <p:cNvSpPr txBox="1"/>
          <p:nvPr/>
        </p:nvSpPr>
        <p:spPr>
          <a:xfrm>
            <a:off x="5817925" y="3687446"/>
            <a:ext cx="635581" cy="584775"/>
          </a:xfrm>
          <a:prstGeom prst="rect">
            <a:avLst/>
          </a:prstGeom>
          <a:noFill/>
        </p:spPr>
        <p:txBody>
          <a:bodyPr wrap="square" rtlCol="0">
            <a:spAutoFit/>
          </a:bodyPr>
          <a:lstStyle/>
          <a:p>
            <a:r>
              <a:rPr lang="es-ES" sz="3200" b="1"/>
              <a:t>…</a:t>
            </a:r>
            <a:endParaRPr lang="es-ES" sz="3200" b="1" baseline="-25000"/>
          </a:p>
        </p:txBody>
      </p:sp>
      <p:cxnSp>
        <p:nvCxnSpPr>
          <p:cNvPr id="42" name="Conector recto de flecha 41">
            <a:extLst>
              <a:ext uri="{FF2B5EF4-FFF2-40B4-BE49-F238E27FC236}">
                <a16:creationId xmlns:a16="http://schemas.microsoft.com/office/drawing/2014/main" id="{BA2CEC3B-149D-9D46-9530-0A48360BD83D}"/>
              </a:ext>
            </a:extLst>
          </p:cNvPr>
          <p:cNvCxnSpPr>
            <a:cxnSpLocks/>
          </p:cNvCxnSpPr>
          <p:nvPr/>
        </p:nvCxnSpPr>
        <p:spPr>
          <a:xfrm flipV="1">
            <a:off x="6631534" y="5290325"/>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CuadroTexto 42">
            <a:extLst>
              <a:ext uri="{FF2B5EF4-FFF2-40B4-BE49-F238E27FC236}">
                <a16:creationId xmlns:a16="http://schemas.microsoft.com/office/drawing/2014/main" id="{9E82C8A1-0646-634F-BF31-362FF722C809}"/>
              </a:ext>
            </a:extLst>
          </p:cNvPr>
          <p:cNvSpPr txBox="1"/>
          <p:nvPr/>
        </p:nvSpPr>
        <p:spPr>
          <a:xfrm>
            <a:off x="6057901" y="4944918"/>
            <a:ext cx="1026270" cy="553998"/>
          </a:xfrm>
          <a:prstGeom prst="rect">
            <a:avLst/>
          </a:prstGeom>
          <a:noFill/>
        </p:spPr>
        <p:txBody>
          <a:bodyPr wrap="square" rtlCol="0">
            <a:spAutoFit/>
          </a:bodyPr>
          <a:lstStyle/>
          <a:p>
            <a:r>
              <a:rPr lang="es-ES" b="1"/>
              <a:t>s</a:t>
            </a:r>
            <a:r>
              <a:rPr lang="es-ES" b="1" baseline="-25000"/>
              <a:t>3 </a:t>
            </a:r>
            <a:r>
              <a:rPr lang="es-ES" b="1"/>
              <a:t>s</a:t>
            </a:r>
            <a:r>
              <a:rPr lang="es-ES" b="1" baseline="-25000"/>
              <a:t>2 </a:t>
            </a:r>
            <a:r>
              <a:rPr lang="es-ES" b="1"/>
              <a:t>s</a:t>
            </a:r>
            <a:r>
              <a:rPr lang="es-ES" b="1" baseline="-25000"/>
              <a:t>1 </a:t>
            </a:r>
            <a:r>
              <a:rPr lang="es-ES" b="1"/>
              <a:t>s</a:t>
            </a:r>
            <a:r>
              <a:rPr lang="es-ES" b="1" baseline="-25000"/>
              <a:t>0</a:t>
            </a:r>
          </a:p>
          <a:p>
            <a:endParaRPr lang="es-ES" b="1" baseline="-25000"/>
          </a:p>
        </p:txBody>
      </p:sp>
      <p:sp>
        <p:nvSpPr>
          <p:cNvPr id="44" name="CuadroTexto 43">
            <a:extLst>
              <a:ext uri="{FF2B5EF4-FFF2-40B4-BE49-F238E27FC236}">
                <a16:creationId xmlns:a16="http://schemas.microsoft.com/office/drawing/2014/main" id="{A0034BA8-8E72-6A4F-8099-DDBD44E25CBE}"/>
              </a:ext>
            </a:extLst>
          </p:cNvPr>
          <p:cNvSpPr txBox="1"/>
          <p:nvPr/>
        </p:nvSpPr>
        <p:spPr>
          <a:xfrm>
            <a:off x="5113819" y="3687300"/>
            <a:ext cx="635581" cy="584775"/>
          </a:xfrm>
          <a:prstGeom prst="rect">
            <a:avLst/>
          </a:prstGeom>
          <a:noFill/>
        </p:spPr>
        <p:txBody>
          <a:bodyPr wrap="square" rtlCol="0">
            <a:spAutoFit/>
          </a:bodyPr>
          <a:lstStyle/>
          <a:p>
            <a:r>
              <a:rPr lang="es-ES" sz="3200" b="1"/>
              <a:t>…</a:t>
            </a:r>
            <a:endParaRPr lang="es-ES" sz="3200" b="1" baseline="-25000"/>
          </a:p>
        </p:txBody>
      </p:sp>
      <p:cxnSp>
        <p:nvCxnSpPr>
          <p:cNvPr id="45" name="Conector recto de flecha 44">
            <a:extLst>
              <a:ext uri="{FF2B5EF4-FFF2-40B4-BE49-F238E27FC236}">
                <a16:creationId xmlns:a16="http://schemas.microsoft.com/office/drawing/2014/main" id="{CE06F7F8-B72C-FB4C-8FB2-FF9ABF51E566}"/>
              </a:ext>
            </a:extLst>
          </p:cNvPr>
          <p:cNvCxnSpPr>
            <a:cxnSpLocks/>
          </p:cNvCxnSpPr>
          <p:nvPr/>
        </p:nvCxnSpPr>
        <p:spPr>
          <a:xfrm flipV="1">
            <a:off x="6443981" y="5297379"/>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a:extLst>
              <a:ext uri="{FF2B5EF4-FFF2-40B4-BE49-F238E27FC236}">
                <a16:creationId xmlns:a16="http://schemas.microsoft.com/office/drawing/2014/main" id="{BF00C850-50CF-074C-8C25-6ED6CB0BCBBD}"/>
              </a:ext>
            </a:extLst>
          </p:cNvPr>
          <p:cNvCxnSpPr>
            <a:cxnSpLocks/>
          </p:cNvCxnSpPr>
          <p:nvPr/>
        </p:nvCxnSpPr>
        <p:spPr>
          <a:xfrm flipV="1">
            <a:off x="6244851" y="5296118"/>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929997"/>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6CFE80-9DEC-7943-BD2B-1F3144EB9271}"/>
              </a:ext>
            </a:extLst>
          </p:cNvPr>
          <p:cNvSpPr>
            <a:spLocks noGrp="1"/>
          </p:cNvSpPr>
          <p:nvPr>
            <p:ph type="title"/>
          </p:nvPr>
        </p:nvSpPr>
        <p:spPr>
          <a:xfrm>
            <a:off x="838200" y="-177800"/>
            <a:ext cx="10515600" cy="1325563"/>
          </a:xfrm>
        </p:spPr>
        <p:txBody>
          <a:bodyPr/>
          <a:lstStyle/>
          <a:p>
            <a:r>
              <a:rPr lang="es-ES"/>
              <a:t>Escalado del tamaño de multiplexores</a:t>
            </a:r>
          </a:p>
        </p:txBody>
      </p:sp>
      <p:graphicFrame>
        <p:nvGraphicFramePr>
          <p:cNvPr id="47" name="Tabla 46">
            <a:extLst>
              <a:ext uri="{FF2B5EF4-FFF2-40B4-BE49-F238E27FC236}">
                <a16:creationId xmlns:a16="http://schemas.microsoft.com/office/drawing/2014/main" id="{B7EAB274-F188-8A4A-BF09-965275FEB630}"/>
              </a:ext>
            </a:extLst>
          </p:cNvPr>
          <p:cNvGraphicFramePr>
            <a:graphicFrameLocks noGrp="1"/>
          </p:cNvGraphicFramePr>
          <p:nvPr>
            <p:extLst>
              <p:ext uri="{D42A27DB-BD31-4B8C-83A1-F6EECF244321}">
                <p14:modId xmlns:p14="http://schemas.microsoft.com/office/powerpoint/2010/main" val="3023371556"/>
              </p:ext>
            </p:extLst>
          </p:nvPr>
        </p:nvGraphicFramePr>
        <p:xfrm>
          <a:off x="2223541" y="1147763"/>
          <a:ext cx="2779466" cy="5343525"/>
        </p:xfrm>
        <a:graphic>
          <a:graphicData uri="http://schemas.openxmlformats.org/drawingml/2006/table">
            <a:tbl>
              <a:tblPr/>
              <a:tblGrid>
                <a:gridCol w="327334">
                  <a:extLst>
                    <a:ext uri="{9D8B030D-6E8A-4147-A177-3AD203B41FA5}">
                      <a16:colId xmlns:a16="http://schemas.microsoft.com/office/drawing/2014/main" val="4205373235"/>
                    </a:ext>
                  </a:extLst>
                </a:gridCol>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d</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295274390"/>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400710029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4670584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29795564"/>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613880252"/>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821978909"/>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8457306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90786489"/>
                  </a:ext>
                </a:extLst>
              </a:tr>
            </a:tbl>
          </a:graphicData>
        </a:graphic>
      </p:graphicFrame>
      <p:sp>
        <p:nvSpPr>
          <p:cNvPr id="39" name="Rectángulo redondeado 38">
            <a:extLst>
              <a:ext uri="{FF2B5EF4-FFF2-40B4-BE49-F238E27FC236}">
                <a16:creationId xmlns:a16="http://schemas.microsoft.com/office/drawing/2014/main" id="{477BB9B2-CED1-D046-9A37-1FDC040F5A60}"/>
              </a:ext>
            </a:extLst>
          </p:cNvPr>
          <p:cNvSpPr/>
          <p:nvPr/>
        </p:nvSpPr>
        <p:spPr>
          <a:xfrm>
            <a:off x="2085975" y="1495425"/>
            <a:ext cx="2905125" cy="1247775"/>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Rectángulo redondeado 47">
            <a:extLst>
              <a:ext uri="{FF2B5EF4-FFF2-40B4-BE49-F238E27FC236}">
                <a16:creationId xmlns:a16="http://schemas.microsoft.com/office/drawing/2014/main" id="{19B3F83A-0A96-A344-B640-E798378D7AD2}"/>
              </a:ext>
            </a:extLst>
          </p:cNvPr>
          <p:cNvSpPr/>
          <p:nvPr/>
        </p:nvSpPr>
        <p:spPr>
          <a:xfrm>
            <a:off x="2085975" y="2743200"/>
            <a:ext cx="2905125" cy="1247775"/>
          </a:xfrm>
          <a:prstGeom prst="round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Rectángulo redondeado 48">
            <a:extLst>
              <a:ext uri="{FF2B5EF4-FFF2-40B4-BE49-F238E27FC236}">
                <a16:creationId xmlns:a16="http://schemas.microsoft.com/office/drawing/2014/main" id="{3115B0D3-BB1B-264D-A9B3-30D55BCB0A49}"/>
              </a:ext>
            </a:extLst>
          </p:cNvPr>
          <p:cNvSpPr/>
          <p:nvPr/>
        </p:nvSpPr>
        <p:spPr>
          <a:xfrm>
            <a:off x="2085975" y="3990975"/>
            <a:ext cx="2905125" cy="1247775"/>
          </a:xfrm>
          <a:prstGeom prst="roundRect">
            <a:avLst/>
          </a:prstGeom>
          <a:solidFill>
            <a:srgbClr val="92D05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Rectángulo redondeado 49">
            <a:extLst>
              <a:ext uri="{FF2B5EF4-FFF2-40B4-BE49-F238E27FC236}">
                <a16:creationId xmlns:a16="http://schemas.microsoft.com/office/drawing/2014/main" id="{60D28757-BF13-E04B-AE60-031FB3591281}"/>
              </a:ext>
            </a:extLst>
          </p:cNvPr>
          <p:cNvSpPr/>
          <p:nvPr/>
        </p:nvSpPr>
        <p:spPr>
          <a:xfrm>
            <a:off x="2085974" y="5245894"/>
            <a:ext cx="2905125" cy="1247775"/>
          </a:xfrm>
          <a:prstGeom prst="roundRect">
            <a:avLst/>
          </a:prstGeom>
          <a:solidFill>
            <a:srgbClr val="FFFF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1" name="Rectángulo redondeado 50">
            <a:extLst>
              <a:ext uri="{FF2B5EF4-FFF2-40B4-BE49-F238E27FC236}">
                <a16:creationId xmlns:a16="http://schemas.microsoft.com/office/drawing/2014/main" id="{1E33DEF6-E93E-024A-8A5C-D6729FAF355A}"/>
              </a:ext>
            </a:extLst>
          </p:cNvPr>
          <p:cNvSpPr/>
          <p:nvPr/>
        </p:nvSpPr>
        <p:spPr>
          <a:xfrm>
            <a:off x="6610350" y="3367087"/>
            <a:ext cx="2905125" cy="1247775"/>
          </a:xfrm>
          <a:prstGeom prst="roundRect">
            <a:avLst/>
          </a:prstGeom>
          <a:solidFill>
            <a:schemeClr val="bg1">
              <a:lumMod val="50000"/>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3" name="Conector recto de flecha 52">
            <a:extLst>
              <a:ext uri="{FF2B5EF4-FFF2-40B4-BE49-F238E27FC236}">
                <a16:creationId xmlns:a16="http://schemas.microsoft.com/office/drawing/2014/main" id="{BD5DA1FA-D287-3F49-9EDB-C06C41A518D4}"/>
              </a:ext>
            </a:extLst>
          </p:cNvPr>
          <p:cNvCxnSpPr>
            <a:cxnSpLocks/>
          </p:cNvCxnSpPr>
          <p:nvPr/>
        </p:nvCxnSpPr>
        <p:spPr>
          <a:xfrm>
            <a:off x="5003007" y="2119312"/>
            <a:ext cx="1674018" cy="1376363"/>
          </a:xfrm>
          <a:prstGeom prst="straightConnector1">
            <a:avLst/>
          </a:prstGeom>
          <a:ln w="63500">
            <a:solidFill>
              <a:schemeClr val="accent1">
                <a:alpha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741A3457-C4B9-C244-AF39-91E9D6596F55}"/>
              </a:ext>
            </a:extLst>
          </p:cNvPr>
          <p:cNvCxnSpPr>
            <a:cxnSpLocks/>
            <a:stCxn id="50" idx="3"/>
          </p:cNvCxnSpPr>
          <p:nvPr/>
        </p:nvCxnSpPr>
        <p:spPr>
          <a:xfrm flipV="1">
            <a:off x="4991099" y="4543426"/>
            <a:ext cx="1685926" cy="1326356"/>
          </a:xfrm>
          <a:prstGeom prst="straightConnector1">
            <a:avLst/>
          </a:prstGeom>
          <a:ln w="63500">
            <a:solidFill>
              <a:srgbClr val="FFFF00">
                <a:alpha val="35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onector recto de flecha 57">
            <a:extLst>
              <a:ext uri="{FF2B5EF4-FFF2-40B4-BE49-F238E27FC236}">
                <a16:creationId xmlns:a16="http://schemas.microsoft.com/office/drawing/2014/main" id="{5EA1AFED-D0DE-E648-819F-F9C8AE313839}"/>
              </a:ext>
            </a:extLst>
          </p:cNvPr>
          <p:cNvCxnSpPr>
            <a:cxnSpLocks/>
            <a:stCxn id="48" idx="3"/>
          </p:cNvCxnSpPr>
          <p:nvPr/>
        </p:nvCxnSpPr>
        <p:spPr>
          <a:xfrm>
            <a:off x="4991100" y="3367088"/>
            <a:ext cx="1619250" cy="452437"/>
          </a:xfrm>
          <a:prstGeom prst="straightConnector1">
            <a:avLst/>
          </a:prstGeom>
          <a:ln w="63500">
            <a:solidFill>
              <a:srgbClr val="FF0000">
                <a:alpha val="35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ector recto de flecha 60">
            <a:extLst>
              <a:ext uri="{FF2B5EF4-FFF2-40B4-BE49-F238E27FC236}">
                <a16:creationId xmlns:a16="http://schemas.microsoft.com/office/drawing/2014/main" id="{DEEA7ABF-892B-B942-BB89-7622A939C661}"/>
              </a:ext>
            </a:extLst>
          </p:cNvPr>
          <p:cNvCxnSpPr>
            <a:cxnSpLocks/>
            <a:stCxn id="49" idx="3"/>
          </p:cNvCxnSpPr>
          <p:nvPr/>
        </p:nvCxnSpPr>
        <p:spPr>
          <a:xfrm flipV="1">
            <a:off x="4991100" y="4219576"/>
            <a:ext cx="1607343" cy="395287"/>
          </a:xfrm>
          <a:prstGeom prst="straightConnector1">
            <a:avLst/>
          </a:prstGeom>
          <a:ln w="63500">
            <a:solidFill>
              <a:srgbClr val="92D050">
                <a:alpha val="35000"/>
              </a:srgb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63849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A68FEE-95B0-A445-B361-AC1FCD2709BC}"/>
              </a:ext>
            </a:extLst>
          </p:cNvPr>
          <p:cNvSpPr>
            <a:spLocks noGrp="1"/>
          </p:cNvSpPr>
          <p:nvPr>
            <p:ph type="title"/>
          </p:nvPr>
        </p:nvSpPr>
        <p:spPr>
          <a:xfrm>
            <a:off x="838200" y="0"/>
            <a:ext cx="10515600" cy="1325563"/>
          </a:xfrm>
        </p:spPr>
        <p:txBody>
          <a:bodyPr/>
          <a:lstStyle/>
          <a:p>
            <a:r>
              <a:rPr lang="es-ES"/>
              <a:t>Forma canónica en producto de sumas</a:t>
            </a:r>
          </a:p>
        </p:txBody>
      </p:sp>
      <p:sp>
        <p:nvSpPr>
          <p:cNvPr id="3" name="Marcador de contenido 2">
            <a:extLst>
              <a:ext uri="{FF2B5EF4-FFF2-40B4-BE49-F238E27FC236}">
                <a16:creationId xmlns:a16="http://schemas.microsoft.com/office/drawing/2014/main" id="{E903B16F-6F66-9E42-B9CE-3DF25B401EA3}"/>
              </a:ext>
            </a:extLst>
          </p:cNvPr>
          <p:cNvSpPr>
            <a:spLocks noGrp="1"/>
          </p:cNvSpPr>
          <p:nvPr>
            <p:ph idx="1"/>
          </p:nvPr>
        </p:nvSpPr>
        <p:spPr>
          <a:xfrm>
            <a:off x="838200" y="1107167"/>
            <a:ext cx="10616293" cy="2566762"/>
          </a:xfrm>
        </p:spPr>
        <p:txBody>
          <a:bodyPr>
            <a:normAutofit fontScale="85000" lnSpcReduction="10000"/>
          </a:bodyPr>
          <a:lstStyle/>
          <a:p>
            <a:r>
              <a:rPr lang="es-ES"/>
              <a:t>Expresión algebraica que usa un </a:t>
            </a:r>
            <a:r>
              <a:rPr lang="es-ES" err="1"/>
              <a:t>Maxterm</a:t>
            </a:r>
            <a:r>
              <a:rPr lang="es-ES"/>
              <a:t> para representar cada caso en los que la función toma valor 0 a la salida.</a:t>
            </a:r>
          </a:p>
          <a:p>
            <a:r>
              <a:rPr lang="es-ES" err="1"/>
              <a:t>Maxterm</a:t>
            </a:r>
            <a:r>
              <a:rPr lang="es-ES"/>
              <a:t> se genera con todas las variables o sus complementos, de forma que al evaluarlo valga 0 para los valores de la entrada correspondiente. Es decir:</a:t>
            </a:r>
          </a:p>
          <a:p>
            <a:pPr lvl="1"/>
            <a:r>
              <a:rPr lang="es-ES"/>
              <a:t> si variable = 0 esta aparecerá sin negar</a:t>
            </a:r>
          </a:p>
          <a:p>
            <a:pPr lvl="1"/>
            <a:r>
              <a:rPr lang="es-ES"/>
              <a:t>si variable = 1 esta aparecerá negada.</a:t>
            </a:r>
          </a:p>
          <a:p>
            <a:r>
              <a:rPr lang="es-ES"/>
              <a:t>Todos los </a:t>
            </a:r>
            <a:r>
              <a:rPr lang="es-ES" err="1"/>
              <a:t>Maxterms</a:t>
            </a:r>
            <a:r>
              <a:rPr lang="es-ES"/>
              <a:t> se unen a través de la operación producto.</a:t>
            </a:r>
          </a:p>
          <a:p>
            <a:endParaRPr lang="es-ES"/>
          </a:p>
        </p:txBody>
      </p:sp>
      <p:graphicFrame>
        <p:nvGraphicFramePr>
          <p:cNvPr id="5" name="Tabla 4">
            <a:extLst>
              <a:ext uri="{FF2B5EF4-FFF2-40B4-BE49-F238E27FC236}">
                <a16:creationId xmlns:a16="http://schemas.microsoft.com/office/drawing/2014/main" id="{70339227-2E75-F147-A074-81C7457DAC9F}"/>
              </a:ext>
            </a:extLst>
          </p:cNvPr>
          <p:cNvGraphicFramePr>
            <a:graphicFrameLocks noGrp="1"/>
          </p:cNvGraphicFramePr>
          <p:nvPr>
            <p:extLst>
              <p:ext uri="{D42A27DB-BD31-4B8C-83A1-F6EECF244321}">
                <p14:modId xmlns:p14="http://schemas.microsoft.com/office/powerpoint/2010/main" val="746169046"/>
              </p:ext>
            </p:extLst>
          </p:nvPr>
        </p:nvGraphicFramePr>
        <p:xfrm>
          <a:off x="464477" y="3796393"/>
          <a:ext cx="2942048" cy="2828925"/>
        </p:xfrm>
        <a:graphic>
          <a:graphicData uri="http://schemas.openxmlformats.org/drawingml/2006/table">
            <a:tbl>
              <a:tblPr/>
              <a:tblGrid>
                <a:gridCol w="243745">
                  <a:extLst>
                    <a:ext uri="{9D8B030D-6E8A-4147-A177-3AD203B41FA5}">
                      <a16:colId xmlns:a16="http://schemas.microsoft.com/office/drawing/2014/main" val="2548847538"/>
                    </a:ext>
                  </a:extLst>
                </a:gridCol>
                <a:gridCol w="243745">
                  <a:extLst>
                    <a:ext uri="{9D8B030D-6E8A-4147-A177-3AD203B41FA5}">
                      <a16:colId xmlns:a16="http://schemas.microsoft.com/office/drawing/2014/main" val="2287301548"/>
                    </a:ext>
                  </a:extLst>
                </a:gridCol>
                <a:gridCol w="286711">
                  <a:extLst>
                    <a:ext uri="{9D8B030D-6E8A-4147-A177-3AD203B41FA5}">
                      <a16:colId xmlns:a16="http://schemas.microsoft.com/office/drawing/2014/main" val="1535106643"/>
                    </a:ext>
                  </a:extLst>
                </a:gridCol>
                <a:gridCol w="1051750">
                  <a:extLst>
                    <a:ext uri="{9D8B030D-6E8A-4147-A177-3AD203B41FA5}">
                      <a16:colId xmlns:a16="http://schemas.microsoft.com/office/drawing/2014/main" val="4149398666"/>
                    </a:ext>
                  </a:extLst>
                </a:gridCol>
                <a:gridCol w="1116097">
                  <a:extLst>
                    <a:ext uri="{9D8B030D-6E8A-4147-A177-3AD203B41FA5}">
                      <a16:colId xmlns:a16="http://schemas.microsoft.com/office/drawing/2014/main" val="909738540"/>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err="1">
                          <a:solidFill>
                            <a:srgbClr val="000000"/>
                          </a:solidFill>
                          <a:effectLst/>
                          <a:latin typeface="Calibri" panose="020F0502020204030204" pitchFamily="34" charset="0"/>
                        </a:rPr>
                        <a:t>Maxterm</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expresión</a:t>
                      </a:r>
                    </a:p>
                  </a:txBody>
                  <a:tcPr marL="9525" marR="9525" marT="9525"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M0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a + b + c</a:t>
                      </a:r>
                    </a:p>
                  </a:txBody>
                  <a:tcPr marL="9525" marR="9525" marT="9525"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 + b + c’</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 + b’ + c</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M3</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 + b’ + c’</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M4</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 + b + c</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M5</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 + b + c’</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M6</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 + b’ + c</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M7</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 + b’ + c’</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665338848"/>
                  </a:ext>
                </a:extLst>
              </a:tr>
            </a:tbl>
          </a:graphicData>
        </a:graphic>
      </p:graphicFrame>
    </p:spTree>
    <p:extLst>
      <p:ext uri="{BB962C8B-B14F-4D97-AF65-F5344CB8AC3E}">
        <p14:creationId xmlns:p14="http://schemas.microsoft.com/office/powerpoint/2010/main" val="3956182388"/>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23F1BE-5069-334A-A9AB-8AD4F49FB6FD}"/>
              </a:ext>
            </a:extLst>
          </p:cNvPr>
          <p:cNvSpPr>
            <a:spLocks noGrp="1"/>
          </p:cNvSpPr>
          <p:nvPr>
            <p:ph type="title"/>
          </p:nvPr>
        </p:nvSpPr>
        <p:spPr/>
        <p:txBody>
          <a:bodyPr/>
          <a:lstStyle/>
          <a:p>
            <a:r>
              <a:rPr lang="es-ES"/>
              <a:t>Escalado del tamaño de multiplexores</a:t>
            </a:r>
          </a:p>
        </p:txBody>
      </p:sp>
      <p:sp>
        <p:nvSpPr>
          <p:cNvPr id="3" name="Marcador de contenido 2">
            <a:extLst>
              <a:ext uri="{FF2B5EF4-FFF2-40B4-BE49-F238E27FC236}">
                <a16:creationId xmlns:a16="http://schemas.microsoft.com/office/drawing/2014/main" id="{81AA8117-5297-A649-98BE-30F0E7154DC3}"/>
              </a:ext>
            </a:extLst>
          </p:cNvPr>
          <p:cNvSpPr>
            <a:spLocks noGrp="1"/>
          </p:cNvSpPr>
          <p:nvPr>
            <p:ph idx="1"/>
          </p:nvPr>
        </p:nvSpPr>
        <p:spPr/>
        <p:txBody>
          <a:bodyPr/>
          <a:lstStyle/>
          <a:p>
            <a:endParaRPr lang="es-ES"/>
          </a:p>
        </p:txBody>
      </p:sp>
    </p:spTree>
    <p:extLst>
      <p:ext uri="{BB962C8B-B14F-4D97-AF65-F5344CB8AC3E}">
        <p14:creationId xmlns:p14="http://schemas.microsoft.com/office/powerpoint/2010/main" val="2387736188"/>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56E82D-E237-5141-96CC-302D5E328E57}"/>
              </a:ext>
            </a:extLst>
          </p:cNvPr>
          <p:cNvSpPr>
            <a:spLocks noGrp="1"/>
          </p:cNvSpPr>
          <p:nvPr>
            <p:ph type="title"/>
          </p:nvPr>
        </p:nvSpPr>
        <p:spPr>
          <a:solidFill>
            <a:schemeClr val="bg1"/>
          </a:solidFill>
        </p:spPr>
        <p:txBody>
          <a:bodyPr/>
          <a:lstStyle/>
          <a:p>
            <a:r>
              <a:rPr lang="es-ES"/>
              <a:t>Multiplexor vectorial</a:t>
            </a:r>
          </a:p>
        </p:txBody>
      </p:sp>
      <p:sp>
        <p:nvSpPr>
          <p:cNvPr id="3" name="Marcador de contenido 2">
            <a:extLst>
              <a:ext uri="{FF2B5EF4-FFF2-40B4-BE49-F238E27FC236}">
                <a16:creationId xmlns:a16="http://schemas.microsoft.com/office/drawing/2014/main" id="{6960AEFB-7BE4-F34B-9D9A-1234CEE3B476}"/>
              </a:ext>
            </a:extLst>
          </p:cNvPr>
          <p:cNvSpPr>
            <a:spLocks noGrp="1"/>
          </p:cNvSpPr>
          <p:nvPr>
            <p:ph idx="1"/>
          </p:nvPr>
        </p:nvSpPr>
        <p:spPr/>
        <p:txBody>
          <a:bodyPr/>
          <a:lstStyle/>
          <a:p>
            <a:r>
              <a:rPr lang="es-ES"/>
              <a:t>Multiplexor en el que cada entrada de datos y la salida son de N bits</a:t>
            </a:r>
          </a:p>
          <a:p>
            <a:r>
              <a:rPr lang="es-ES"/>
              <a:t>Se construye con N multiplexores con las entradas de selección conectadas en común.</a:t>
            </a:r>
          </a:p>
        </p:txBody>
      </p:sp>
      <p:grpSp>
        <p:nvGrpSpPr>
          <p:cNvPr id="4" name="Grupo 3">
            <a:extLst>
              <a:ext uri="{FF2B5EF4-FFF2-40B4-BE49-F238E27FC236}">
                <a16:creationId xmlns:a16="http://schemas.microsoft.com/office/drawing/2014/main" id="{611BF13E-7491-3140-BA18-71E11894FB5D}"/>
              </a:ext>
            </a:extLst>
          </p:cNvPr>
          <p:cNvGrpSpPr/>
          <p:nvPr/>
        </p:nvGrpSpPr>
        <p:grpSpPr>
          <a:xfrm>
            <a:off x="4123915" y="3429000"/>
            <a:ext cx="1857786" cy="2354337"/>
            <a:chOff x="5542243" y="3958987"/>
            <a:chExt cx="1857786" cy="2354337"/>
          </a:xfrm>
        </p:grpSpPr>
        <p:sp>
          <p:nvSpPr>
            <p:cNvPr id="5" name="Rectángulo 4">
              <a:extLst>
                <a:ext uri="{FF2B5EF4-FFF2-40B4-BE49-F238E27FC236}">
                  <a16:creationId xmlns:a16="http://schemas.microsoft.com/office/drawing/2014/main" id="{EF920396-B28A-EB47-82CB-553BCDD6DA3E}"/>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6B1C6C3A-B092-3945-986D-DAA11D07DF78}"/>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7AB44B5C-E69C-224A-B446-52F7816895DC}"/>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093AB94A-1251-7241-B81F-06B2873C26D6}"/>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B3D34CE2-8E83-824A-B783-D2E1B9E099EF}"/>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96656A37-AF81-5C43-8177-98F48B80DA47}"/>
              </a:ext>
            </a:extLst>
          </p:cNvPr>
          <p:cNvCxnSpPr/>
          <p:nvPr/>
        </p:nvCxnSpPr>
        <p:spPr>
          <a:xfrm>
            <a:off x="3466769" y="436678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B5453644-575A-2A41-BE3B-A7782E8A2B24}"/>
              </a:ext>
            </a:extLst>
          </p:cNvPr>
          <p:cNvCxnSpPr/>
          <p:nvPr/>
        </p:nvCxnSpPr>
        <p:spPr>
          <a:xfrm>
            <a:off x="3466769" y="475364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290B7397-3DD4-F242-97E9-5FA59E9AD0C2}"/>
              </a:ext>
            </a:extLst>
          </p:cNvPr>
          <p:cNvCxnSpPr/>
          <p:nvPr/>
        </p:nvCxnSpPr>
        <p:spPr>
          <a:xfrm>
            <a:off x="5986373" y="461076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418FCAE3-91FD-3843-88E9-5627AD600D1A}"/>
              </a:ext>
            </a:extLst>
          </p:cNvPr>
          <p:cNvCxnSpPr>
            <a:cxnSpLocks/>
          </p:cNvCxnSpPr>
          <p:nvPr/>
        </p:nvCxnSpPr>
        <p:spPr>
          <a:xfrm flipV="1">
            <a:off x="4721138" y="5636519"/>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A2EB398F-3675-DB45-8713-601CC40E030A}"/>
              </a:ext>
            </a:extLst>
          </p:cNvPr>
          <p:cNvSpPr txBox="1"/>
          <p:nvPr/>
        </p:nvSpPr>
        <p:spPr>
          <a:xfrm>
            <a:off x="4073517" y="4074394"/>
            <a:ext cx="635581" cy="584775"/>
          </a:xfrm>
          <a:prstGeom prst="rect">
            <a:avLst/>
          </a:prstGeom>
          <a:noFill/>
        </p:spPr>
        <p:txBody>
          <a:bodyPr wrap="square" rtlCol="0">
            <a:spAutoFit/>
          </a:bodyPr>
          <a:lstStyle/>
          <a:p>
            <a:r>
              <a:rPr lang="es-ES" sz="3200" b="1"/>
              <a:t>d</a:t>
            </a:r>
            <a:r>
              <a:rPr lang="es-ES" sz="3200" b="1" baseline="-25000"/>
              <a:t>0</a:t>
            </a:r>
          </a:p>
        </p:txBody>
      </p:sp>
      <p:sp>
        <p:nvSpPr>
          <p:cNvPr id="15" name="CuadroTexto 14">
            <a:extLst>
              <a:ext uri="{FF2B5EF4-FFF2-40B4-BE49-F238E27FC236}">
                <a16:creationId xmlns:a16="http://schemas.microsoft.com/office/drawing/2014/main" id="{FD8D4037-6F37-4545-B200-7A8F4CF31EC9}"/>
              </a:ext>
            </a:extLst>
          </p:cNvPr>
          <p:cNvSpPr txBox="1"/>
          <p:nvPr/>
        </p:nvSpPr>
        <p:spPr>
          <a:xfrm>
            <a:off x="4070824" y="4492378"/>
            <a:ext cx="635581" cy="584775"/>
          </a:xfrm>
          <a:prstGeom prst="rect">
            <a:avLst/>
          </a:prstGeom>
          <a:noFill/>
        </p:spPr>
        <p:txBody>
          <a:bodyPr wrap="square" rtlCol="0">
            <a:spAutoFit/>
          </a:bodyPr>
          <a:lstStyle/>
          <a:p>
            <a:r>
              <a:rPr lang="es-ES" sz="3200" b="1"/>
              <a:t>d</a:t>
            </a:r>
            <a:r>
              <a:rPr lang="es-ES" sz="3200" b="1" baseline="-25000"/>
              <a:t>1</a:t>
            </a:r>
          </a:p>
        </p:txBody>
      </p:sp>
      <p:sp>
        <p:nvSpPr>
          <p:cNvPr id="16" name="CuadroTexto 15">
            <a:extLst>
              <a:ext uri="{FF2B5EF4-FFF2-40B4-BE49-F238E27FC236}">
                <a16:creationId xmlns:a16="http://schemas.microsoft.com/office/drawing/2014/main" id="{9885C3DD-9A0D-D947-959A-385A34CD4C39}"/>
              </a:ext>
            </a:extLst>
          </p:cNvPr>
          <p:cNvSpPr txBox="1"/>
          <p:nvPr/>
        </p:nvSpPr>
        <p:spPr>
          <a:xfrm>
            <a:off x="4495548" y="5016166"/>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C82D00C5-62E7-7D41-96B5-55670327D1FA}"/>
              </a:ext>
            </a:extLst>
          </p:cNvPr>
          <p:cNvSpPr txBox="1"/>
          <p:nvPr/>
        </p:nvSpPr>
        <p:spPr>
          <a:xfrm>
            <a:off x="5460419" y="4237989"/>
            <a:ext cx="635581" cy="584775"/>
          </a:xfrm>
          <a:prstGeom prst="rect">
            <a:avLst/>
          </a:prstGeom>
          <a:noFill/>
        </p:spPr>
        <p:txBody>
          <a:bodyPr wrap="square" rtlCol="0">
            <a:spAutoFit/>
          </a:bodyPr>
          <a:lstStyle/>
          <a:p>
            <a:r>
              <a:rPr lang="es-ES" sz="3200" b="1"/>
              <a:t>y</a:t>
            </a:r>
            <a:endParaRPr lang="es-ES" sz="3200" b="1" baseline="-25000"/>
          </a:p>
        </p:txBody>
      </p:sp>
      <p:cxnSp>
        <p:nvCxnSpPr>
          <p:cNvPr id="19" name="Conector recto 18">
            <a:extLst>
              <a:ext uri="{FF2B5EF4-FFF2-40B4-BE49-F238E27FC236}">
                <a16:creationId xmlns:a16="http://schemas.microsoft.com/office/drawing/2014/main" id="{6F0750C5-BBDB-844C-99F5-C61A18AE1F7F}"/>
              </a:ext>
            </a:extLst>
          </p:cNvPr>
          <p:cNvCxnSpPr/>
          <p:nvPr/>
        </p:nvCxnSpPr>
        <p:spPr>
          <a:xfrm flipH="1">
            <a:off x="3676650" y="4181475"/>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96980F4F-4FC9-F444-830E-C98E9C3BC75C}"/>
              </a:ext>
            </a:extLst>
          </p:cNvPr>
          <p:cNvSpPr txBox="1"/>
          <p:nvPr/>
        </p:nvSpPr>
        <p:spPr>
          <a:xfrm>
            <a:off x="3520570" y="3826758"/>
            <a:ext cx="635581" cy="461665"/>
          </a:xfrm>
          <a:prstGeom prst="rect">
            <a:avLst/>
          </a:prstGeom>
          <a:noFill/>
        </p:spPr>
        <p:txBody>
          <a:bodyPr wrap="square" rtlCol="0">
            <a:spAutoFit/>
          </a:bodyPr>
          <a:lstStyle/>
          <a:p>
            <a:r>
              <a:rPr lang="es-ES" sz="2400" b="1"/>
              <a:t>n</a:t>
            </a:r>
            <a:endParaRPr lang="es-ES" sz="2400" b="1" baseline="-25000"/>
          </a:p>
        </p:txBody>
      </p:sp>
      <p:cxnSp>
        <p:nvCxnSpPr>
          <p:cNvPr id="21" name="Conector recto 20">
            <a:extLst>
              <a:ext uri="{FF2B5EF4-FFF2-40B4-BE49-F238E27FC236}">
                <a16:creationId xmlns:a16="http://schemas.microsoft.com/office/drawing/2014/main" id="{41885E30-CE57-F340-88E0-10DC986A86E5}"/>
              </a:ext>
            </a:extLst>
          </p:cNvPr>
          <p:cNvCxnSpPr/>
          <p:nvPr/>
        </p:nvCxnSpPr>
        <p:spPr>
          <a:xfrm flipH="1">
            <a:off x="6166294" y="4441029"/>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4B27AA24-7A62-0D42-9B8D-25EE97A4B440}"/>
              </a:ext>
            </a:extLst>
          </p:cNvPr>
          <p:cNvSpPr txBox="1"/>
          <p:nvPr/>
        </p:nvSpPr>
        <p:spPr>
          <a:xfrm>
            <a:off x="6010214" y="4086312"/>
            <a:ext cx="635581" cy="461665"/>
          </a:xfrm>
          <a:prstGeom prst="rect">
            <a:avLst/>
          </a:prstGeom>
          <a:noFill/>
        </p:spPr>
        <p:txBody>
          <a:bodyPr wrap="square" rtlCol="0">
            <a:spAutoFit/>
          </a:bodyPr>
          <a:lstStyle/>
          <a:p>
            <a:r>
              <a:rPr lang="es-ES" sz="2400" b="1"/>
              <a:t>n</a:t>
            </a:r>
            <a:endParaRPr lang="es-ES" sz="2400" b="1" baseline="-25000"/>
          </a:p>
        </p:txBody>
      </p:sp>
      <p:cxnSp>
        <p:nvCxnSpPr>
          <p:cNvPr id="23" name="Conector recto 22">
            <a:extLst>
              <a:ext uri="{FF2B5EF4-FFF2-40B4-BE49-F238E27FC236}">
                <a16:creationId xmlns:a16="http://schemas.microsoft.com/office/drawing/2014/main" id="{06299184-3DE7-354A-B87F-4D9DBB591F6D}"/>
              </a:ext>
            </a:extLst>
          </p:cNvPr>
          <p:cNvCxnSpPr/>
          <p:nvPr/>
        </p:nvCxnSpPr>
        <p:spPr>
          <a:xfrm flipH="1">
            <a:off x="3543300" y="4639442"/>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7D66EF9F-3200-6746-9216-CFC493B4EB96}"/>
              </a:ext>
            </a:extLst>
          </p:cNvPr>
          <p:cNvSpPr txBox="1"/>
          <p:nvPr/>
        </p:nvSpPr>
        <p:spPr>
          <a:xfrm>
            <a:off x="3387220" y="4284725"/>
            <a:ext cx="635581" cy="461665"/>
          </a:xfrm>
          <a:prstGeom prst="rect">
            <a:avLst/>
          </a:prstGeom>
          <a:noFill/>
        </p:spPr>
        <p:txBody>
          <a:bodyPr wrap="square" rtlCol="0">
            <a:spAutoFit/>
          </a:bodyPr>
          <a:lstStyle/>
          <a:p>
            <a:r>
              <a:rPr lang="es-ES" sz="2400" b="1"/>
              <a:t>n</a:t>
            </a:r>
            <a:endParaRPr lang="es-ES" sz="2400" b="1" baseline="-25000"/>
          </a:p>
        </p:txBody>
      </p:sp>
    </p:spTree>
    <p:extLst>
      <p:ext uri="{BB962C8B-B14F-4D97-AF65-F5344CB8AC3E}">
        <p14:creationId xmlns:p14="http://schemas.microsoft.com/office/powerpoint/2010/main" val="2120148493"/>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56E82D-E237-5141-96CC-302D5E328E57}"/>
              </a:ext>
            </a:extLst>
          </p:cNvPr>
          <p:cNvSpPr>
            <a:spLocks noGrp="1"/>
          </p:cNvSpPr>
          <p:nvPr>
            <p:ph type="title"/>
          </p:nvPr>
        </p:nvSpPr>
        <p:spPr>
          <a:solidFill>
            <a:schemeClr val="bg1"/>
          </a:solidFill>
        </p:spPr>
        <p:txBody>
          <a:bodyPr/>
          <a:lstStyle/>
          <a:p>
            <a:r>
              <a:rPr lang="es-ES"/>
              <a:t>Multiplexor vectorial</a:t>
            </a:r>
            <a:br>
              <a:rPr lang="es-ES"/>
            </a:br>
            <a:r>
              <a:rPr lang="es-ES"/>
              <a:t>n=2</a:t>
            </a:r>
          </a:p>
        </p:txBody>
      </p:sp>
      <p:grpSp>
        <p:nvGrpSpPr>
          <p:cNvPr id="4" name="Grupo 3">
            <a:extLst>
              <a:ext uri="{FF2B5EF4-FFF2-40B4-BE49-F238E27FC236}">
                <a16:creationId xmlns:a16="http://schemas.microsoft.com/office/drawing/2014/main" id="{611BF13E-7491-3140-BA18-71E11894FB5D}"/>
              </a:ext>
            </a:extLst>
          </p:cNvPr>
          <p:cNvGrpSpPr/>
          <p:nvPr/>
        </p:nvGrpSpPr>
        <p:grpSpPr>
          <a:xfrm>
            <a:off x="1094965" y="1690688"/>
            <a:ext cx="1857786" cy="2354337"/>
            <a:chOff x="5542243" y="3958987"/>
            <a:chExt cx="1857786" cy="2354337"/>
          </a:xfrm>
        </p:grpSpPr>
        <p:sp>
          <p:nvSpPr>
            <p:cNvPr id="5" name="Rectángulo 4">
              <a:extLst>
                <a:ext uri="{FF2B5EF4-FFF2-40B4-BE49-F238E27FC236}">
                  <a16:creationId xmlns:a16="http://schemas.microsoft.com/office/drawing/2014/main" id="{EF920396-B28A-EB47-82CB-553BCDD6DA3E}"/>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6B1C6C3A-B092-3945-986D-DAA11D07DF78}"/>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7AB44B5C-E69C-224A-B446-52F7816895DC}"/>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093AB94A-1251-7241-B81F-06B2873C26D6}"/>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B3D34CE2-8E83-824A-B783-D2E1B9E099EF}"/>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96656A37-AF81-5C43-8177-98F48B80DA47}"/>
              </a:ext>
            </a:extLst>
          </p:cNvPr>
          <p:cNvCxnSpPr/>
          <p:nvPr/>
        </p:nvCxnSpPr>
        <p:spPr>
          <a:xfrm>
            <a:off x="437819" y="262847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B5453644-575A-2A41-BE3B-A7782E8A2B24}"/>
              </a:ext>
            </a:extLst>
          </p:cNvPr>
          <p:cNvCxnSpPr/>
          <p:nvPr/>
        </p:nvCxnSpPr>
        <p:spPr>
          <a:xfrm>
            <a:off x="437819" y="301533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290B7397-3DD4-F242-97E9-5FA59E9AD0C2}"/>
              </a:ext>
            </a:extLst>
          </p:cNvPr>
          <p:cNvCxnSpPr/>
          <p:nvPr/>
        </p:nvCxnSpPr>
        <p:spPr>
          <a:xfrm>
            <a:off x="2957423" y="287245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418FCAE3-91FD-3843-88E9-5627AD600D1A}"/>
              </a:ext>
            </a:extLst>
          </p:cNvPr>
          <p:cNvCxnSpPr>
            <a:cxnSpLocks/>
          </p:cNvCxnSpPr>
          <p:nvPr/>
        </p:nvCxnSpPr>
        <p:spPr>
          <a:xfrm flipV="1">
            <a:off x="1692188" y="3898207"/>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A2EB398F-3675-DB45-8713-601CC40E030A}"/>
              </a:ext>
            </a:extLst>
          </p:cNvPr>
          <p:cNvSpPr txBox="1"/>
          <p:nvPr/>
        </p:nvSpPr>
        <p:spPr>
          <a:xfrm>
            <a:off x="1044567" y="2336082"/>
            <a:ext cx="635581" cy="584775"/>
          </a:xfrm>
          <a:prstGeom prst="rect">
            <a:avLst/>
          </a:prstGeom>
          <a:noFill/>
        </p:spPr>
        <p:txBody>
          <a:bodyPr wrap="square" rtlCol="0">
            <a:spAutoFit/>
          </a:bodyPr>
          <a:lstStyle/>
          <a:p>
            <a:r>
              <a:rPr lang="es-ES" sz="3200" b="1"/>
              <a:t>d</a:t>
            </a:r>
            <a:r>
              <a:rPr lang="es-ES" sz="3200" b="1" baseline="-25000"/>
              <a:t>0</a:t>
            </a:r>
          </a:p>
        </p:txBody>
      </p:sp>
      <p:sp>
        <p:nvSpPr>
          <p:cNvPr id="15" name="CuadroTexto 14">
            <a:extLst>
              <a:ext uri="{FF2B5EF4-FFF2-40B4-BE49-F238E27FC236}">
                <a16:creationId xmlns:a16="http://schemas.microsoft.com/office/drawing/2014/main" id="{FD8D4037-6F37-4545-B200-7A8F4CF31EC9}"/>
              </a:ext>
            </a:extLst>
          </p:cNvPr>
          <p:cNvSpPr txBox="1"/>
          <p:nvPr/>
        </p:nvSpPr>
        <p:spPr>
          <a:xfrm>
            <a:off x="1041874" y="2754066"/>
            <a:ext cx="635581" cy="584775"/>
          </a:xfrm>
          <a:prstGeom prst="rect">
            <a:avLst/>
          </a:prstGeom>
          <a:noFill/>
        </p:spPr>
        <p:txBody>
          <a:bodyPr wrap="square" rtlCol="0">
            <a:spAutoFit/>
          </a:bodyPr>
          <a:lstStyle/>
          <a:p>
            <a:r>
              <a:rPr lang="es-ES" sz="3200" b="1"/>
              <a:t>d</a:t>
            </a:r>
            <a:r>
              <a:rPr lang="es-ES" sz="3200" b="1" baseline="-25000"/>
              <a:t>1</a:t>
            </a:r>
          </a:p>
        </p:txBody>
      </p:sp>
      <p:sp>
        <p:nvSpPr>
          <p:cNvPr id="16" name="CuadroTexto 15">
            <a:extLst>
              <a:ext uri="{FF2B5EF4-FFF2-40B4-BE49-F238E27FC236}">
                <a16:creationId xmlns:a16="http://schemas.microsoft.com/office/drawing/2014/main" id="{9885C3DD-9A0D-D947-959A-385A34CD4C39}"/>
              </a:ext>
            </a:extLst>
          </p:cNvPr>
          <p:cNvSpPr txBox="1"/>
          <p:nvPr/>
        </p:nvSpPr>
        <p:spPr>
          <a:xfrm>
            <a:off x="1466598" y="3277854"/>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C82D00C5-62E7-7D41-96B5-55670327D1FA}"/>
              </a:ext>
            </a:extLst>
          </p:cNvPr>
          <p:cNvSpPr txBox="1"/>
          <p:nvPr/>
        </p:nvSpPr>
        <p:spPr>
          <a:xfrm>
            <a:off x="2431469" y="2499677"/>
            <a:ext cx="635581" cy="584775"/>
          </a:xfrm>
          <a:prstGeom prst="rect">
            <a:avLst/>
          </a:prstGeom>
          <a:noFill/>
        </p:spPr>
        <p:txBody>
          <a:bodyPr wrap="square" rtlCol="0">
            <a:spAutoFit/>
          </a:bodyPr>
          <a:lstStyle/>
          <a:p>
            <a:r>
              <a:rPr lang="es-ES" sz="3200" b="1"/>
              <a:t>y</a:t>
            </a:r>
            <a:endParaRPr lang="es-ES" sz="3200" b="1" baseline="-25000"/>
          </a:p>
        </p:txBody>
      </p:sp>
      <p:cxnSp>
        <p:nvCxnSpPr>
          <p:cNvPr id="19" name="Conector recto 18">
            <a:extLst>
              <a:ext uri="{FF2B5EF4-FFF2-40B4-BE49-F238E27FC236}">
                <a16:creationId xmlns:a16="http://schemas.microsoft.com/office/drawing/2014/main" id="{6F0750C5-BBDB-844C-99F5-C61A18AE1F7F}"/>
              </a:ext>
            </a:extLst>
          </p:cNvPr>
          <p:cNvCxnSpPr/>
          <p:nvPr/>
        </p:nvCxnSpPr>
        <p:spPr>
          <a:xfrm flipH="1">
            <a:off x="647700" y="2443163"/>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96980F4F-4FC9-F444-830E-C98E9C3BC75C}"/>
              </a:ext>
            </a:extLst>
          </p:cNvPr>
          <p:cNvSpPr txBox="1"/>
          <p:nvPr/>
        </p:nvSpPr>
        <p:spPr>
          <a:xfrm>
            <a:off x="491620" y="2088446"/>
            <a:ext cx="635581" cy="461665"/>
          </a:xfrm>
          <a:prstGeom prst="rect">
            <a:avLst/>
          </a:prstGeom>
          <a:noFill/>
        </p:spPr>
        <p:txBody>
          <a:bodyPr wrap="square" rtlCol="0">
            <a:spAutoFit/>
          </a:bodyPr>
          <a:lstStyle/>
          <a:p>
            <a:r>
              <a:rPr lang="es-ES" sz="2400" b="1"/>
              <a:t>2</a:t>
            </a:r>
            <a:endParaRPr lang="es-ES" sz="2400" b="1" baseline="-25000"/>
          </a:p>
        </p:txBody>
      </p:sp>
      <p:cxnSp>
        <p:nvCxnSpPr>
          <p:cNvPr id="21" name="Conector recto 20">
            <a:extLst>
              <a:ext uri="{FF2B5EF4-FFF2-40B4-BE49-F238E27FC236}">
                <a16:creationId xmlns:a16="http://schemas.microsoft.com/office/drawing/2014/main" id="{41885E30-CE57-F340-88E0-10DC986A86E5}"/>
              </a:ext>
            </a:extLst>
          </p:cNvPr>
          <p:cNvCxnSpPr/>
          <p:nvPr/>
        </p:nvCxnSpPr>
        <p:spPr>
          <a:xfrm flipH="1">
            <a:off x="3137344" y="2702717"/>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4B27AA24-7A62-0D42-9B8D-25EE97A4B440}"/>
              </a:ext>
            </a:extLst>
          </p:cNvPr>
          <p:cNvSpPr txBox="1"/>
          <p:nvPr/>
        </p:nvSpPr>
        <p:spPr>
          <a:xfrm>
            <a:off x="2981264" y="2348000"/>
            <a:ext cx="635581" cy="461665"/>
          </a:xfrm>
          <a:prstGeom prst="rect">
            <a:avLst/>
          </a:prstGeom>
          <a:noFill/>
        </p:spPr>
        <p:txBody>
          <a:bodyPr wrap="square" rtlCol="0">
            <a:spAutoFit/>
          </a:bodyPr>
          <a:lstStyle/>
          <a:p>
            <a:r>
              <a:rPr lang="es-ES" sz="2400" b="1"/>
              <a:t>2</a:t>
            </a:r>
            <a:endParaRPr lang="es-ES" sz="2400" b="1" baseline="-25000"/>
          </a:p>
        </p:txBody>
      </p:sp>
      <p:cxnSp>
        <p:nvCxnSpPr>
          <p:cNvPr id="23" name="Conector recto 22">
            <a:extLst>
              <a:ext uri="{FF2B5EF4-FFF2-40B4-BE49-F238E27FC236}">
                <a16:creationId xmlns:a16="http://schemas.microsoft.com/office/drawing/2014/main" id="{06299184-3DE7-354A-B87F-4D9DBB591F6D}"/>
              </a:ext>
            </a:extLst>
          </p:cNvPr>
          <p:cNvCxnSpPr/>
          <p:nvPr/>
        </p:nvCxnSpPr>
        <p:spPr>
          <a:xfrm flipH="1">
            <a:off x="514350" y="2901130"/>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7D66EF9F-3200-6746-9216-CFC493B4EB96}"/>
              </a:ext>
            </a:extLst>
          </p:cNvPr>
          <p:cNvSpPr txBox="1"/>
          <p:nvPr/>
        </p:nvSpPr>
        <p:spPr>
          <a:xfrm>
            <a:off x="358270" y="2594038"/>
            <a:ext cx="635581" cy="461665"/>
          </a:xfrm>
          <a:prstGeom prst="rect">
            <a:avLst/>
          </a:prstGeom>
          <a:noFill/>
        </p:spPr>
        <p:txBody>
          <a:bodyPr wrap="square" rtlCol="0">
            <a:spAutoFit/>
          </a:bodyPr>
          <a:lstStyle/>
          <a:p>
            <a:r>
              <a:rPr lang="es-ES" sz="2400" b="1"/>
              <a:t>2</a:t>
            </a:r>
            <a:endParaRPr lang="es-ES" sz="2400" b="1" baseline="-25000"/>
          </a:p>
        </p:txBody>
      </p:sp>
      <p:grpSp>
        <p:nvGrpSpPr>
          <p:cNvPr id="26" name="Grupo 25">
            <a:extLst>
              <a:ext uri="{FF2B5EF4-FFF2-40B4-BE49-F238E27FC236}">
                <a16:creationId xmlns:a16="http://schemas.microsoft.com/office/drawing/2014/main" id="{84EBFCA3-829B-2E42-9271-92E9611C4FAD}"/>
              </a:ext>
            </a:extLst>
          </p:cNvPr>
          <p:cNvGrpSpPr/>
          <p:nvPr/>
        </p:nvGrpSpPr>
        <p:grpSpPr>
          <a:xfrm>
            <a:off x="6952840" y="584540"/>
            <a:ext cx="1857786" cy="2354337"/>
            <a:chOff x="5542243" y="3958987"/>
            <a:chExt cx="1857786" cy="2354337"/>
          </a:xfrm>
        </p:grpSpPr>
        <p:sp>
          <p:nvSpPr>
            <p:cNvPr id="27" name="Rectángulo 26">
              <a:extLst>
                <a:ext uri="{FF2B5EF4-FFF2-40B4-BE49-F238E27FC236}">
                  <a16:creationId xmlns:a16="http://schemas.microsoft.com/office/drawing/2014/main" id="{36E5C42D-A38F-DD43-899B-B5054CC5BAE0}"/>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Triángulo 27">
              <a:extLst>
                <a:ext uri="{FF2B5EF4-FFF2-40B4-BE49-F238E27FC236}">
                  <a16:creationId xmlns:a16="http://schemas.microsoft.com/office/drawing/2014/main" id="{CC7F835A-FB57-C145-800C-33E924555FCF}"/>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Triángulo 28">
              <a:extLst>
                <a:ext uri="{FF2B5EF4-FFF2-40B4-BE49-F238E27FC236}">
                  <a16:creationId xmlns:a16="http://schemas.microsoft.com/office/drawing/2014/main" id="{E8AD04A8-E39D-6140-BB7A-BA5CFF8C1D85}"/>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8F5C7E7A-2487-B848-B0B8-72923CCEAE77}"/>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6C026E4D-C74D-634F-81B5-F5C94E58C5A4}"/>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32" name="Conector recto de flecha 31">
            <a:extLst>
              <a:ext uri="{FF2B5EF4-FFF2-40B4-BE49-F238E27FC236}">
                <a16:creationId xmlns:a16="http://schemas.microsoft.com/office/drawing/2014/main" id="{38BA8BCC-9FB4-9748-8DCA-3D1D568B4282}"/>
              </a:ext>
            </a:extLst>
          </p:cNvPr>
          <p:cNvCxnSpPr/>
          <p:nvPr/>
        </p:nvCxnSpPr>
        <p:spPr>
          <a:xfrm>
            <a:off x="6295694" y="152232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de flecha 32">
            <a:extLst>
              <a:ext uri="{FF2B5EF4-FFF2-40B4-BE49-F238E27FC236}">
                <a16:creationId xmlns:a16="http://schemas.microsoft.com/office/drawing/2014/main" id="{D542B026-F82A-4D41-9D20-D14F6AC8F458}"/>
              </a:ext>
            </a:extLst>
          </p:cNvPr>
          <p:cNvCxnSpPr/>
          <p:nvPr/>
        </p:nvCxnSpPr>
        <p:spPr>
          <a:xfrm>
            <a:off x="6295694" y="190918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1AE6E52C-E722-E54A-90B0-3A6A071FFC8F}"/>
              </a:ext>
            </a:extLst>
          </p:cNvPr>
          <p:cNvCxnSpPr/>
          <p:nvPr/>
        </p:nvCxnSpPr>
        <p:spPr>
          <a:xfrm>
            <a:off x="8815298" y="176630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85162F6C-4ADC-5F46-9C54-D613FC283A22}"/>
              </a:ext>
            </a:extLst>
          </p:cNvPr>
          <p:cNvCxnSpPr>
            <a:cxnSpLocks/>
          </p:cNvCxnSpPr>
          <p:nvPr/>
        </p:nvCxnSpPr>
        <p:spPr>
          <a:xfrm flipV="1">
            <a:off x="7550063" y="2792059"/>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CuadroTexto 35">
            <a:extLst>
              <a:ext uri="{FF2B5EF4-FFF2-40B4-BE49-F238E27FC236}">
                <a16:creationId xmlns:a16="http://schemas.microsoft.com/office/drawing/2014/main" id="{99BB3A24-D6B2-D54C-BCEE-6EA938C9CBCB}"/>
              </a:ext>
            </a:extLst>
          </p:cNvPr>
          <p:cNvSpPr txBox="1"/>
          <p:nvPr/>
        </p:nvSpPr>
        <p:spPr>
          <a:xfrm>
            <a:off x="6902442" y="1229934"/>
            <a:ext cx="635581" cy="584775"/>
          </a:xfrm>
          <a:prstGeom prst="rect">
            <a:avLst/>
          </a:prstGeom>
          <a:noFill/>
        </p:spPr>
        <p:txBody>
          <a:bodyPr wrap="square" rtlCol="0">
            <a:spAutoFit/>
          </a:bodyPr>
          <a:lstStyle/>
          <a:p>
            <a:r>
              <a:rPr lang="es-ES" sz="3200" b="1"/>
              <a:t>d</a:t>
            </a:r>
            <a:r>
              <a:rPr lang="es-ES" sz="3200" b="1" baseline="-25000"/>
              <a:t>0</a:t>
            </a:r>
          </a:p>
        </p:txBody>
      </p:sp>
      <p:sp>
        <p:nvSpPr>
          <p:cNvPr id="37" name="CuadroTexto 36">
            <a:extLst>
              <a:ext uri="{FF2B5EF4-FFF2-40B4-BE49-F238E27FC236}">
                <a16:creationId xmlns:a16="http://schemas.microsoft.com/office/drawing/2014/main" id="{F1EF74E2-DADD-B749-972D-D2993E3ECABF}"/>
              </a:ext>
            </a:extLst>
          </p:cNvPr>
          <p:cNvSpPr txBox="1"/>
          <p:nvPr/>
        </p:nvSpPr>
        <p:spPr>
          <a:xfrm>
            <a:off x="6899749" y="1647918"/>
            <a:ext cx="635581" cy="584775"/>
          </a:xfrm>
          <a:prstGeom prst="rect">
            <a:avLst/>
          </a:prstGeom>
          <a:noFill/>
        </p:spPr>
        <p:txBody>
          <a:bodyPr wrap="square" rtlCol="0">
            <a:spAutoFit/>
          </a:bodyPr>
          <a:lstStyle/>
          <a:p>
            <a:r>
              <a:rPr lang="es-ES" sz="3200" b="1"/>
              <a:t>d</a:t>
            </a:r>
            <a:r>
              <a:rPr lang="es-ES" sz="3200" b="1" baseline="-25000"/>
              <a:t>1</a:t>
            </a:r>
          </a:p>
        </p:txBody>
      </p:sp>
      <p:sp>
        <p:nvSpPr>
          <p:cNvPr id="38" name="CuadroTexto 37">
            <a:extLst>
              <a:ext uri="{FF2B5EF4-FFF2-40B4-BE49-F238E27FC236}">
                <a16:creationId xmlns:a16="http://schemas.microsoft.com/office/drawing/2014/main" id="{6FD0A905-55E4-EF41-B58A-24237D0A573E}"/>
              </a:ext>
            </a:extLst>
          </p:cNvPr>
          <p:cNvSpPr txBox="1"/>
          <p:nvPr/>
        </p:nvSpPr>
        <p:spPr>
          <a:xfrm>
            <a:off x="7324473" y="2171706"/>
            <a:ext cx="635581" cy="584775"/>
          </a:xfrm>
          <a:prstGeom prst="rect">
            <a:avLst/>
          </a:prstGeom>
          <a:noFill/>
        </p:spPr>
        <p:txBody>
          <a:bodyPr wrap="square" rtlCol="0">
            <a:spAutoFit/>
          </a:bodyPr>
          <a:lstStyle/>
          <a:p>
            <a:r>
              <a:rPr lang="es-ES" sz="3200" b="1"/>
              <a:t>s</a:t>
            </a:r>
            <a:r>
              <a:rPr lang="es-ES" sz="3200" b="1" baseline="-25000"/>
              <a:t>0</a:t>
            </a:r>
          </a:p>
        </p:txBody>
      </p:sp>
      <p:sp>
        <p:nvSpPr>
          <p:cNvPr id="39" name="CuadroTexto 38">
            <a:extLst>
              <a:ext uri="{FF2B5EF4-FFF2-40B4-BE49-F238E27FC236}">
                <a16:creationId xmlns:a16="http://schemas.microsoft.com/office/drawing/2014/main" id="{C323BE8E-8248-BA46-B743-22AEB966D8B5}"/>
              </a:ext>
            </a:extLst>
          </p:cNvPr>
          <p:cNvSpPr txBox="1"/>
          <p:nvPr/>
        </p:nvSpPr>
        <p:spPr>
          <a:xfrm>
            <a:off x="8289344" y="1393529"/>
            <a:ext cx="635581" cy="584775"/>
          </a:xfrm>
          <a:prstGeom prst="rect">
            <a:avLst/>
          </a:prstGeom>
          <a:noFill/>
        </p:spPr>
        <p:txBody>
          <a:bodyPr wrap="square" rtlCol="0">
            <a:spAutoFit/>
          </a:bodyPr>
          <a:lstStyle/>
          <a:p>
            <a:r>
              <a:rPr lang="es-ES" sz="3200" b="1"/>
              <a:t>y</a:t>
            </a:r>
            <a:endParaRPr lang="es-ES" sz="3200" b="1" baseline="-25000"/>
          </a:p>
        </p:txBody>
      </p:sp>
      <p:grpSp>
        <p:nvGrpSpPr>
          <p:cNvPr id="45" name="Grupo 44">
            <a:extLst>
              <a:ext uri="{FF2B5EF4-FFF2-40B4-BE49-F238E27FC236}">
                <a16:creationId xmlns:a16="http://schemas.microsoft.com/office/drawing/2014/main" id="{28035841-D4BE-6547-A206-07F795E27908}"/>
              </a:ext>
            </a:extLst>
          </p:cNvPr>
          <p:cNvGrpSpPr/>
          <p:nvPr/>
        </p:nvGrpSpPr>
        <p:grpSpPr>
          <a:xfrm>
            <a:off x="6931275" y="3621290"/>
            <a:ext cx="1857786" cy="2354337"/>
            <a:chOff x="5542243" y="3958987"/>
            <a:chExt cx="1857786" cy="2354337"/>
          </a:xfrm>
        </p:grpSpPr>
        <p:sp>
          <p:nvSpPr>
            <p:cNvPr id="46" name="Rectángulo 45">
              <a:extLst>
                <a:ext uri="{FF2B5EF4-FFF2-40B4-BE49-F238E27FC236}">
                  <a16:creationId xmlns:a16="http://schemas.microsoft.com/office/drawing/2014/main" id="{5AF899F4-377F-2943-BCE6-34F122062A5F}"/>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Triángulo 46">
              <a:extLst>
                <a:ext uri="{FF2B5EF4-FFF2-40B4-BE49-F238E27FC236}">
                  <a16:creationId xmlns:a16="http://schemas.microsoft.com/office/drawing/2014/main" id="{75454BE6-3DD0-9247-993E-66FEA9ED3B53}"/>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Triángulo 47">
              <a:extLst>
                <a:ext uri="{FF2B5EF4-FFF2-40B4-BE49-F238E27FC236}">
                  <a16:creationId xmlns:a16="http://schemas.microsoft.com/office/drawing/2014/main" id="{AE696337-0372-D448-BEE1-1482F42F893D}"/>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Rectángulo 48">
              <a:extLst>
                <a:ext uri="{FF2B5EF4-FFF2-40B4-BE49-F238E27FC236}">
                  <a16:creationId xmlns:a16="http://schemas.microsoft.com/office/drawing/2014/main" id="{E918B192-607E-5643-A1CC-68E19CE88672}"/>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Rectángulo 49">
              <a:extLst>
                <a:ext uri="{FF2B5EF4-FFF2-40B4-BE49-F238E27FC236}">
                  <a16:creationId xmlns:a16="http://schemas.microsoft.com/office/drawing/2014/main" id="{2885C681-3D0C-4946-AB5F-E7D321A75A15}"/>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51" name="Conector recto de flecha 50">
            <a:extLst>
              <a:ext uri="{FF2B5EF4-FFF2-40B4-BE49-F238E27FC236}">
                <a16:creationId xmlns:a16="http://schemas.microsoft.com/office/drawing/2014/main" id="{47BCFC32-3A23-C24D-9AAA-5E66FA82BF50}"/>
              </a:ext>
            </a:extLst>
          </p:cNvPr>
          <p:cNvCxnSpPr/>
          <p:nvPr/>
        </p:nvCxnSpPr>
        <p:spPr>
          <a:xfrm>
            <a:off x="6274129" y="455907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B710FDFD-AB42-CF46-B071-6911575E7680}"/>
              </a:ext>
            </a:extLst>
          </p:cNvPr>
          <p:cNvCxnSpPr/>
          <p:nvPr/>
        </p:nvCxnSpPr>
        <p:spPr>
          <a:xfrm>
            <a:off x="6274129" y="494593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ector recto de flecha 52">
            <a:extLst>
              <a:ext uri="{FF2B5EF4-FFF2-40B4-BE49-F238E27FC236}">
                <a16:creationId xmlns:a16="http://schemas.microsoft.com/office/drawing/2014/main" id="{E05267DE-CC3A-9F47-8557-2462DD9F3998}"/>
              </a:ext>
            </a:extLst>
          </p:cNvPr>
          <p:cNvCxnSpPr/>
          <p:nvPr/>
        </p:nvCxnSpPr>
        <p:spPr>
          <a:xfrm>
            <a:off x="8793733" y="480305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50501466-93B3-7A4B-A048-F2F63FEC2C0C}"/>
              </a:ext>
            </a:extLst>
          </p:cNvPr>
          <p:cNvCxnSpPr>
            <a:cxnSpLocks/>
          </p:cNvCxnSpPr>
          <p:nvPr/>
        </p:nvCxnSpPr>
        <p:spPr>
          <a:xfrm flipV="1">
            <a:off x="7528498" y="5828809"/>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42B5C447-6BD2-C346-9C75-A01C7180B8E1}"/>
              </a:ext>
            </a:extLst>
          </p:cNvPr>
          <p:cNvSpPr txBox="1"/>
          <p:nvPr/>
        </p:nvSpPr>
        <p:spPr>
          <a:xfrm>
            <a:off x="6880877" y="4266684"/>
            <a:ext cx="635581" cy="584775"/>
          </a:xfrm>
          <a:prstGeom prst="rect">
            <a:avLst/>
          </a:prstGeom>
          <a:noFill/>
        </p:spPr>
        <p:txBody>
          <a:bodyPr wrap="square" rtlCol="0">
            <a:spAutoFit/>
          </a:bodyPr>
          <a:lstStyle/>
          <a:p>
            <a:r>
              <a:rPr lang="es-ES" sz="3200" b="1"/>
              <a:t>d</a:t>
            </a:r>
            <a:r>
              <a:rPr lang="es-ES" sz="3200" b="1" baseline="-25000"/>
              <a:t>0</a:t>
            </a:r>
          </a:p>
        </p:txBody>
      </p:sp>
      <p:sp>
        <p:nvSpPr>
          <p:cNvPr id="56" name="CuadroTexto 55">
            <a:extLst>
              <a:ext uri="{FF2B5EF4-FFF2-40B4-BE49-F238E27FC236}">
                <a16:creationId xmlns:a16="http://schemas.microsoft.com/office/drawing/2014/main" id="{F1662EF5-6661-5F41-8D23-1A4100F20F7B}"/>
              </a:ext>
            </a:extLst>
          </p:cNvPr>
          <p:cNvSpPr txBox="1"/>
          <p:nvPr/>
        </p:nvSpPr>
        <p:spPr>
          <a:xfrm>
            <a:off x="6878184" y="4684668"/>
            <a:ext cx="635581" cy="584775"/>
          </a:xfrm>
          <a:prstGeom prst="rect">
            <a:avLst/>
          </a:prstGeom>
          <a:noFill/>
        </p:spPr>
        <p:txBody>
          <a:bodyPr wrap="square" rtlCol="0">
            <a:spAutoFit/>
          </a:bodyPr>
          <a:lstStyle/>
          <a:p>
            <a:r>
              <a:rPr lang="es-ES" sz="3200" b="1"/>
              <a:t>d</a:t>
            </a:r>
            <a:r>
              <a:rPr lang="es-ES" sz="3200" b="1" baseline="-25000"/>
              <a:t>1</a:t>
            </a:r>
          </a:p>
        </p:txBody>
      </p:sp>
      <p:sp>
        <p:nvSpPr>
          <p:cNvPr id="57" name="CuadroTexto 56">
            <a:extLst>
              <a:ext uri="{FF2B5EF4-FFF2-40B4-BE49-F238E27FC236}">
                <a16:creationId xmlns:a16="http://schemas.microsoft.com/office/drawing/2014/main" id="{57F241F1-6764-0545-86BF-7E9AD1D479A9}"/>
              </a:ext>
            </a:extLst>
          </p:cNvPr>
          <p:cNvSpPr txBox="1"/>
          <p:nvPr/>
        </p:nvSpPr>
        <p:spPr>
          <a:xfrm>
            <a:off x="7302908" y="5208456"/>
            <a:ext cx="635581" cy="584775"/>
          </a:xfrm>
          <a:prstGeom prst="rect">
            <a:avLst/>
          </a:prstGeom>
          <a:noFill/>
        </p:spPr>
        <p:txBody>
          <a:bodyPr wrap="square" rtlCol="0">
            <a:spAutoFit/>
          </a:bodyPr>
          <a:lstStyle/>
          <a:p>
            <a:r>
              <a:rPr lang="es-ES" sz="3200" b="1"/>
              <a:t>s</a:t>
            </a:r>
            <a:r>
              <a:rPr lang="es-ES" sz="3200" b="1" baseline="-25000"/>
              <a:t>0</a:t>
            </a:r>
          </a:p>
        </p:txBody>
      </p:sp>
      <p:sp>
        <p:nvSpPr>
          <p:cNvPr id="58" name="CuadroTexto 57">
            <a:extLst>
              <a:ext uri="{FF2B5EF4-FFF2-40B4-BE49-F238E27FC236}">
                <a16:creationId xmlns:a16="http://schemas.microsoft.com/office/drawing/2014/main" id="{673C33F1-1030-5B4E-9E03-3CDBA5EB0F0C}"/>
              </a:ext>
            </a:extLst>
          </p:cNvPr>
          <p:cNvSpPr txBox="1"/>
          <p:nvPr/>
        </p:nvSpPr>
        <p:spPr>
          <a:xfrm>
            <a:off x="8267779" y="4430279"/>
            <a:ext cx="635581" cy="584775"/>
          </a:xfrm>
          <a:prstGeom prst="rect">
            <a:avLst/>
          </a:prstGeom>
          <a:noFill/>
        </p:spPr>
        <p:txBody>
          <a:bodyPr wrap="square" rtlCol="0">
            <a:spAutoFit/>
          </a:bodyPr>
          <a:lstStyle/>
          <a:p>
            <a:r>
              <a:rPr lang="es-ES" sz="3200" b="1"/>
              <a:t>y</a:t>
            </a:r>
            <a:endParaRPr lang="es-ES" sz="3200" b="1" baseline="-25000"/>
          </a:p>
        </p:txBody>
      </p:sp>
      <p:cxnSp>
        <p:nvCxnSpPr>
          <p:cNvPr id="60" name="Conector recto 59">
            <a:extLst>
              <a:ext uri="{FF2B5EF4-FFF2-40B4-BE49-F238E27FC236}">
                <a16:creationId xmlns:a16="http://schemas.microsoft.com/office/drawing/2014/main" id="{0CEC78D4-4751-B847-8F3F-29174B945833}"/>
              </a:ext>
            </a:extLst>
          </p:cNvPr>
          <p:cNvCxnSpPr/>
          <p:nvPr/>
        </p:nvCxnSpPr>
        <p:spPr>
          <a:xfrm flipH="1">
            <a:off x="5476875" y="3338841"/>
            <a:ext cx="2073188"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Conector recto 60">
            <a:extLst>
              <a:ext uri="{FF2B5EF4-FFF2-40B4-BE49-F238E27FC236}">
                <a16:creationId xmlns:a16="http://schemas.microsoft.com/office/drawing/2014/main" id="{15FD0B36-210D-A446-88F0-7FFC0EC9CD70}"/>
              </a:ext>
            </a:extLst>
          </p:cNvPr>
          <p:cNvCxnSpPr/>
          <p:nvPr/>
        </p:nvCxnSpPr>
        <p:spPr>
          <a:xfrm flipH="1">
            <a:off x="5462142" y="6167766"/>
            <a:ext cx="2073188"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Conector recto 61">
            <a:extLst>
              <a:ext uri="{FF2B5EF4-FFF2-40B4-BE49-F238E27FC236}">
                <a16:creationId xmlns:a16="http://schemas.microsoft.com/office/drawing/2014/main" id="{AE18983B-848A-5B4B-BDFD-5021029BB423}"/>
              </a:ext>
            </a:extLst>
          </p:cNvPr>
          <p:cNvCxnSpPr>
            <a:cxnSpLocks/>
          </p:cNvCxnSpPr>
          <p:nvPr/>
        </p:nvCxnSpPr>
        <p:spPr>
          <a:xfrm flipV="1">
            <a:off x="5476875" y="3319791"/>
            <a:ext cx="0" cy="2847975"/>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5228517"/>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(2.21)</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err="1"/>
              <a:t>Demultiplexor</a:t>
            </a:r>
            <a:endParaRPr lang="es-ES"/>
          </a:p>
        </p:txBody>
      </p:sp>
    </p:spTree>
    <p:extLst>
      <p:ext uri="{BB962C8B-B14F-4D97-AF65-F5344CB8AC3E}">
        <p14:creationId xmlns:p14="http://schemas.microsoft.com/office/powerpoint/2010/main" val="280292587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23850" y="365125"/>
            <a:ext cx="10515600" cy="1325563"/>
          </a:xfrm>
        </p:spPr>
        <p:txBody>
          <a:bodyPr/>
          <a:lstStyle/>
          <a:p>
            <a:r>
              <a:rPr lang="es-ES" err="1"/>
              <a:t>Demultiplexor</a:t>
            </a:r>
            <a:r>
              <a:rPr lang="es-ES"/>
              <a:t>. Definición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351338"/>
          </a:xfrm>
        </p:spPr>
        <p:txBody>
          <a:bodyPr>
            <a:normAutofit/>
          </a:bodyPr>
          <a:lstStyle/>
          <a:p>
            <a:r>
              <a:rPr lang="es-ES"/>
              <a:t>Circuito que “conecta” la única entrada con la salida indicada en la entradas de selección</a:t>
            </a:r>
          </a:p>
          <a:p>
            <a:endParaRPr lang="es-ES"/>
          </a:p>
          <a:p>
            <a:r>
              <a:rPr lang="es-ES"/>
              <a:t>N entradas de selección</a:t>
            </a:r>
          </a:p>
          <a:p>
            <a:r>
              <a:rPr lang="es-ES"/>
              <a:t>1 entrada de datos</a:t>
            </a:r>
          </a:p>
          <a:p>
            <a:r>
              <a:rPr lang="es-ES"/>
              <a:t>2</a:t>
            </a:r>
            <a:r>
              <a:rPr lang="es-ES" baseline="30000"/>
              <a:t>N</a:t>
            </a:r>
            <a:r>
              <a:rPr lang="es-ES"/>
              <a:t> salidas</a:t>
            </a:r>
          </a:p>
        </p:txBody>
      </p:sp>
      <p:sp>
        <p:nvSpPr>
          <p:cNvPr id="4" name="Rectángulo 3">
            <a:extLst>
              <a:ext uri="{FF2B5EF4-FFF2-40B4-BE49-F238E27FC236}">
                <a16:creationId xmlns:a16="http://schemas.microsoft.com/office/drawing/2014/main" id="{FC001779-0268-7942-9FE4-FF62F07F3301}"/>
              </a:ext>
            </a:extLst>
          </p:cNvPr>
          <p:cNvSpPr/>
          <p:nvPr/>
        </p:nvSpPr>
        <p:spPr>
          <a:xfrm>
            <a:off x="6891308" y="519449"/>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8151697" y="125709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1583283F-57E8-384A-B40F-9EABACA4D7D6}"/>
              </a:ext>
            </a:extLst>
          </p:cNvPr>
          <p:cNvCxnSpPr/>
          <p:nvPr/>
        </p:nvCxnSpPr>
        <p:spPr>
          <a:xfrm>
            <a:off x="8151697" y="164395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C60EA79A-B668-FE47-BD0A-7FDF19ADBD17}"/>
              </a:ext>
            </a:extLst>
          </p:cNvPr>
          <p:cNvCxnSpPr/>
          <p:nvPr/>
        </p:nvCxnSpPr>
        <p:spPr>
          <a:xfrm>
            <a:off x="6255727" y="140735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E8B31AB9-2399-8942-86E6-BAECAAAAC57F}"/>
              </a:ext>
            </a:extLst>
          </p:cNvPr>
          <p:cNvCxnSpPr>
            <a:cxnSpLocks/>
          </p:cNvCxnSpPr>
          <p:nvPr/>
        </p:nvCxnSpPr>
        <p:spPr>
          <a:xfrm flipV="1">
            <a:off x="7533542" y="2595384"/>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6F2CEDBC-4493-4045-AD34-6A5211496E89}"/>
              </a:ext>
            </a:extLst>
          </p:cNvPr>
          <p:cNvSpPr txBox="1"/>
          <p:nvPr/>
        </p:nvSpPr>
        <p:spPr>
          <a:xfrm>
            <a:off x="7307952" y="2010200"/>
            <a:ext cx="635581" cy="584775"/>
          </a:xfrm>
          <a:prstGeom prst="rect">
            <a:avLst/>
          </a:prstGeom>
          <a:noFill/>
        </p:spPr>
        <p:txBody>
          <a:bodyPr wrap="square" rtlCol="0">
            <a:spAutoFit/>
          </a:bodyPr>
          <a:lstStyle/>
          <a:p>
            <a:r>
              <a:rPr lang="es-ES" sz="3200" b="1"/>
              <a:t>s</a:t>
            </a:r>
            <a:r>
              <a:rPr lang="es-ES" sz="3200" b="1" baseline="-25000"/>
              <a:t>0</a:t>
            </a:r>
          </a:p>
        </p:txBody>
      </p:sp>
      <p:sp>
        <p:nvSpPr>
          <p:cNvPr id="15" name="CuadroTexto 14">
            <a:extLst>
              <a:ext uri="{FF2B5EF4-FFF2-40B4-BE49-F238E27FC236}">
                <a16:creationId xmlns:a16="http://schemas.microsoft.com/office/drawing/2014/main" id="{8934E14F-C2A9-294D-9F07-D2AE9F43A9CC}"/>
              </a:ext>
            </a:extLst>
          </p:cNvPr>
          <p:cNvSpPr txBox="1"/>
          <p:nvPr/>
        </p:nvSpPr>
        <p:spPr>
          <a:xfrm>
            <a:off x="6868690" y="446464"/>
            <a:ext cx="1432751" cy="523220"/>
          </a:xfrm>
          <a:prstGeom prst="rect">
            <a:avLst/>
          </a:prstGeom>
          <a:noFill/>
        </p:spPr>
        <p:txBody>
          <a:bodyPr wrap="square" rtlCol="0">
            <a:spAutoFit/>
          </a:bodyPr>
          <a:lstStyle/>
          <a:p>
            <a:r>
              <a:rPr lang="es-ES" sz="2800" b="1"/>
              <a:t>DEMUX</a:t>
            </a:r>
            <a:endParaRPr lang="es-ES" sz="2800" b="1" baseline="-25000"/>
          </a:p>
        </p:txBody>
      </p:sp>
      <p:cxnSp>
        <p:nvCxnSpPr>
          <p:cNvPr id="17" name="Conector recto de flecha 16">
            <a:extLst>
              <a:ext uri="{FF2B5EF4-FFF2-40B4-BE49-F238E27FC236}">
                <a16:creationId xmlns:a16="http://schemas.microsoft.com/office/drawing/2014/main" id="{2C0D5CEC-7415-1047-8AAE-61688CAAE04D}"/>
              </a:ext>
            </a:extLst>
          </p:cNvPr>
          <p:cNvCxnSpPr/>
          <p:nvPr/>
        </p:nvCxnSpPr>
        <p:spPr>
          <a:xfrm>
            <a:off x="10915333" y="140735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65D219E2-7A0D-B848-804E-FAE3E5E38349}"/>
              </a:ext>
            </a:extLst>
          </p:cNvPr>
          <p:cNvCxnSpPr/>
          <p:nvPr/>
        </p:nvCxnSpPr>
        <p:spPr>
          <a:xfrm>
            <a:off x="10915333" y="179421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62D5EE46-4F93-F54E-9555-7D3C57BCD3AA}"/>
              </a:ext>
            </a:extLst>
          </p:cNvPr>
          <p:cNvCxnSpPr/>
          <p:nvPr/>
        </p:nvCxnSpPr>
        <p:spPr>
          <a:xfrm>
            <a:off x="9105068" y="164395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87D9E9F2-A95C-B749-9905-3C209EC8584B}"/>
              </a:ext>
            </a:extLst>
          </p:cNvPr>
          <p:cNvCxnSpPr>
            <a:cxnSpLocks/>
          </p:cNvCxnSpPr>
          <p:nvPr/>
        </p:nvCxnSpPr>
        <p:spPr>
          <a:xfrm flipV="1">
            <a:off x="10351519" y="2627694"/>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B8C2DA16-88DA-6E49-99D0-FEED4120B9F5}"/>
              </a:ext>
            </a:extLst>
          </p:cNvPr>
          <p:cNvSpPr txBox="1"/>
          <p:nvPr/>
        </p:nvSpPr>
        <p:spPr>
          <a:xfrm>
            <a:off x="10125929" y="2007341"/>
            <a:ext cx="635581" cy="584775"/>
          </a:xfrm>
          <a:prstGeom prst="rect">
            <a:avLst/>
          </a:prstGeom>
          <a:noFill/>
        </p:spPr>
        <p:txBody>
          <a:bodyPr wrap="square" rtlCol="0">
            <a:spAutoFit/>
          </a:bodyPr>
          <a:lstStyle/>
          <a:p>
            <a:r>
              <a:rPr lang="es-ES" sz="3200" b="1"/>
              <a:t>s</a:t>
            </a:r>
            <a:r>
              <a:rPr lang="es-ES" sz="3200" b="1" baseline="-25000"/>
              <a:t>0</a:t>
            </a:r>
          </a:p>
        </p:txBody>
      </p:sp>
      <p:sp>
        <p:nvSpPr>
          <p:cNvPr id="26" name="Trapecio 25">
            <a:extLst>
              <a:ext uri="{FF2B5EF4-FFF2-40B4-BE49-F238E27FC236}">
                <a16:creationId xmlns:a16="http://schemas.microsoft.com/office/drawing/2014/main" id="{AF167963-E11C-3C45-B036-1DB7B43B8AB1}"/>
              </a:ext>
            </a:extLst>
          </p:cNvPr>
          <p:cNvSpPr/>
          <p:nvPr/>
        </p:nvSpPr>
        <p:spPr>
          <a:xfrm rot="16200000">
            <a:off x="9063482" y="1058329"/>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32" name="Grupo 31">
            <a:extLst>
              <a:ext uri="{FF2B5EF4-FFF2-40B4-BE49-F238E27FC236}">
                <a16:creationId xmlns:a16="http://schemas.microsoft.com/office/drawing/2014/main" id="{724DBC1E-8F4E-094E-8653-B303EF92158E}"/>
              </a:ext>
            </a:extLst>
          </p:cNvPr>
          <p:cNvGrpSpPr/>
          <p:nvPr/>
        </p:nvGrpSpPr>
        <p:grpSpPr>
          <a:xfrm rot="10800000">
            <a:off x="6607029" y="3380061"/>
            <a:ext cx="1857786" cy="2354337"/>
            <a:chOff x="5542243" y="3958987"/>
            <a:chExt cx="1857786" cy="2354337"/>
          </a:xfrm>
        </p:grpSpPr>
        <p:sp>
          <p:nvSpPr>
            <p:cNvPr id="27" name="Rectángulo 26">
              <a:extLst>
                <a:ext uri="{FF2B5EF4-FFF2-40B4-BE49-F238E27FC236}">
                  <a16:creationId xmlns:a16="http://schemas.microsoft.com/office/drawing/2014/main" id="{2DEB931C-9CC7-9A42-8FAB-0FB254FA927B}"/>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Triángulo 27">
              <a:extLst>
                <a:ext uri="{FF2B5EF4-FFF2-40B4-BE49-F238E27FC236}">
                  <a16:creationId xmlns:a16="http://schemas.microsoft.com/office/drawing/2014/main" id="{574F572D-041E-5643-9461-750D09E3D6DC}"/>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Triángulo 28">
              <a:extLst>
                <a:ext uri="{FF2B5EF4-FFF2-40B4-BE49-F238E27FC236}">
                  <a16:creationId xmlns:a16="http://schemas.microsoft.com/office/drawing/2014/main" id="{81418556-0098-1348-A73A-BC485F9B1B8C}"/>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1A379CB2-F0D2-8642-B802-A0407BD0903C}"/>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2EF8B50A-9F86-C94F-940F-70C357A3B1A2}"/>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33" name="Conector recto de flecha 32">
            <a:extLst>
              <a:ext uri="{FF2B5EF4-FFF2-40B4-BE49-F238E27FC236}">
                <a16:creationId xmlns:a16="http://schemas.microsoft.com/office/drawing/2014/main" id="{A32E894F-2606-9747-BC16-E3C13C902F2A}"/>
              </a:ext>
            </a:extLst>
          </p:cNvPr>
          <p:cNvCxnSpPr/>
          <p:nvPr/>
        </p:nvCxnSpPr>
        <p:spPr>
          <a:xfrm>
            <a:off x="8469487" y="430381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B5D74D98-D0C3-8A4A-AB80-745E5C975E03}"/>
              </a:ext>
            </a:extLst>
          </p:cNvPr>
          <p:cNvCxnSpPr/>
          <p:nvPr/>
        </p:nvCxnSpPr>
        <p:spPr>
          <a:xfrm>
            <a:off x="8469487" y="469067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CB29D70E-F3A9-6841-AB20-DA0C71E9EE41}"/>
              </a:ext>
            </a:extLst>
          </p:cNvPr>
          <p:cNvCxnSpPr/>
          <p:nvPr/>
        </p:nvCxnSpPr>
        <p:spPr>
          <a:xfrm>
            <a:off x="5957078" y="456182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ector recto de flecha 35">
            <a:extLst>
              <a:ext uri="{FF2B5EF4-FFF2-40B4-BE49-F238E27FC236}">
                <a16:creationId xmlns:a16="http://schemas.microsoft.com/office/drawing/2014/main" id="{111C8D17-6565-4F4B-8DF6-B9635666C065}"/>
              </a:ext>
            </a:extLst>
          </p:cNvPr>
          <p:cNvCxnSpPr>
            <a:cxnSpLocks/>
          </p:cNvCxnSpPr>
          <p:nvPr/>
        </p:nvCxnSpPr>
        <p:spPr>
          <a:xfrm flipV="1">
            <a:off x="7769081" y="5601148"/>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BEAA4328-6340-8049-919E-E02E59745E11}"/>
              </a:ext>
            </a:extLst>
          </p:cNvPr>
          <p:cNvSpPr txBox="1"/>
          <p:nvPr/>
        </p:nvSpPr>
        <p:spPr>
          <a:xfrm>
            <a:off x="7955434" y="3918490"/>
            <a:ext cx="635581" cy="584775"/>
          </a:xfrm>
          <a:prstGeom prst="rect">
            <a:avLst/>
          </a:prstGeom>
          <a:noFill/>
        </p:spPr>
        <p:txBody>
          <a:bodyPr wrap="square" rtlCol="0">
            <a:spAutoFit/>
          </a:bodyPr>
          <a:lstStyle/>
          <a:p>
            <a:r>
              <a:rPr lang="es-ES" sz="3200" b="1"/>
              <a:t>y</a:t>
            </a:r>
            <a:r>
              <a:rPr lang="es-ES" sz="3200" b="1" baseline="-25000"/>
              <a:t>0</a:t>
            </a:r>
          </a:p>
        </p:txBody>
      </p:sp>
      <p:sp>
        <p:nvSpPr>
          <p:cNvPr id="38" name="CuadroTexto 37">
            <a:extLst>
              <a:ext uri="{FF2B5EF4-FFF2-40B4-BE49-F238E27FC236}">
                <a16:creationId xmlns:a16="http://schemas.microsoft.com/office/drawing/2014/main" id="{FCF8BF6B-AFAB-834E-8767-EFD8B633D0F8}"/>
              </a:ext>
            </a:extLst>
          </p:cNvPr>
          <p:cNvSpPr txBox="1"/>
          <p:nvPr/>
        </p:nvSpPr>
        <p:spPr>
          <a:xfrm>
            <a:off x="7952741" y="4336474"/>
            <a:ext cx="635581" cy="584775"/>
          </a:xfrm>
          <a:prstGeom prst="rect">
            <a:avLst/>
          </a:prstGeom>
          <a:noFill/>
        </p:spPr>
        <p:txBody>
          <a:bodyPr wrap="square" rtlCol="0">
            <a:spAutoFit/>
          </a:bodyPr>
          <a:lstStyle/>
          <a:p>
            <a:r>
              <a:rPr lang="es-ES" sz="3200" b="1"/>
              <a:t>y</a:t>
            </a:r>
            <a:r>
              <a:rPr lang="es-ES" sz="3200" b="1" baseline="-25000"/>
              <a:t>1</a:t>
            </a:r>
          </a:p>
        </p:txBody>
      </p:sp>
      <p:sp>
        <p:nvSpPr>
          <p:cNvPr id="39" name="CuadroTexto 38">
            <a:extLst>
              <a:ext uri="{FF2B5EF4-FFF2-40B4-BE49-F238E27FC236}">
                <a16:creationId xmlns:a16="http://schemas.microsoft.com/office/drawing/2014/main" id="{196D2AA8-6778-2F4D-90A9-3E46548A4847}"/>
              </a:ext>
            </a:extLst>
          </p:cNvPr>
          <p:cNvSpPr txBox="1"/>
          <p:nvPr/>
        </p:nvSpPr>
        <p:spPr>
          <a:xfrm>
            <a:off x="7543491" y="4980795"/>
            <a:ext cx="635581" cy="584775"/>
          </a:xfrm>
          <a:prstGeom prst="rect">
            <a:avLst/>
          </a:prstGeom>
          <a:noFill/>
        </p:spPr>
        <p:txBody>
          <a:bodyPr wrap="square" rtlCol="0">
            <a:spAutoFit/>
          </a:bodyPr>
          <a:lstStyle/>
          <a:p>
            <a:r>
              <a:rPr lang="es-ES" sz="3200" b="1"/>
              <a:t>s</a:t>
            </a:r>
            <a:r>
              <a:rPr lang="es-ES" sz="3200" b="1" baseline="-25000"/>
              <a:t>0</a:t>
            </a:r>
          </a:p>
        </p:txBody>
      </p:sp>
      <p:sp>
        <p:nvSpPr>
          <p:cNvPr id="40" name="CuadroTexto 39">
            <a:extLst>
              <a:ext uri="{FF2B5EF4-FFF2-40B4-BE49-F238E27FC236}">
                <a16:creationId xmlns:a16="http://schemas.microsoft.com/office/drawing/2014/main" id="{0666F652-619A-F347-A5E8-A5B86674F3B3}"/>
              </a:ext>
            </a:extLst>
          </p:cNvPr>
          <p:cNvSpPr txBox="1"/>
          <p:nvPr/>
        </p:nvSpPr>
        <p:spPr>
          <a:xfrm>
            <a:off x="6745906" y="4220171"/>
            <a:ext cx="635581" cy="584775"/>
          </a:xfrm>
          <a:prstGeom prst="rect">
            <a:avLst/>
          </a:prstGeom>
          <a:noFill/>
        </p:spPr>
        <p:txBody>
          <a:bodyPr wrap="square" rtlCol="0">
            <a:spAutoFit/>
          </a:bodyPr>
          <a:lstStyle/>
          <a:p>
            <a:r>
              <a:rPr lang="es-ES" sz="3200" b="1"/>
              <a:t>x</a:t>
            </a:r>
            <a:endParaRPr lang="es-ES" sz="3200" b="1" baseline="-25000"/>
          </a:p>
        </p:txBody>
      </p:sp>
      <p:sp>
        <p:nvSpPr>
          <p:cNvPr id="41" name="CuadroTexto 40">
            <a:extLst>
              <a:ext uri="{FF2B5EF4-FFF2-40B4-BE49-F238E27FC236}">
                <a16:creationId xmlns:a16="http://schemas.microsoft.com/office/drawing/2014/main" id="{784EB334-1E33-C24C-B784-47315BB1ACBF}"/>
              </a:ext>
            </a:extLst>
          </p:cNvPr>
          <p:cNvSpPr txBox="1"/>
          <p:nvPr/>
        </p:nvSpPr>
        <p:spPr>
          <a:xfrm>
            <a:off x="9773756" y="1351570"/>
            <a:ext cx="635581" cy="584775"/>
          </a:xfrm>
          <a:prstGeom prst="rect">
            <a:avLst/>
          </a:prstGeom>
          <a:noFill/>
        </p:spPr>
        <p:txBody>
          <a:bodyPr wrap="square" rtlCol="0">
            <a:spAutoFit/>
          </a:bodyPr>
          <a:lstStyle/>
          <a:p>
            <a:r>
              <a:rPr lang="es-ES" sz="3200" b="1"/>
              <a:t>x</a:t>
            </a:r>
            <a:endParaRPr lang="es-ES" sz="3200" b="1" baseline="-25000"/>
          </a:p>
        </p:txBody>
      </p:sp>
      <p:sp>
        <p:nvSpPr>
          <p:cNvPr id="42" name="CuadroTexto 41">
            <a:extLst>
              <a:ext uri="{FF2B5EF4-FFF2-40B4-BE49-F238E27FC236}">
                <a16:creationId xmlns:a16="http://schemas.microsoft.com/office/drawing/2014/main" id="{13227A51-5DF5-5C47-B234-A52E93DD86B9}"/>
              </a:ext>
            </a:extLst>
          </p:cNvPr>
          <p:cNvSpPr txBox="1"/>
          <p:nvPr/>
        </p:nvSpPr>
        <p:spPr>
          <a:xfrm>
            <a:off x="6897961" y="1079275"/>
            <a:ext cx="635581" cy="584775"/>
          </a:xfrm>
          <a:prstGeom prst="rect">
            <a:avLst/>
          </a:prstGeom>
          <a:noFill/>
        </p:spPr>
        <p:txBody>
          <a:bodyPr wrap="square" rtlCol="0">
            <a:spAutoFit/>
          </a:bodyPr>
          <a:lstStyle/>
          <a:p>
            <a:r>
              <a:rPr lang="es-ES" sz="3200" b="1"/>
              <a:t>x</a:t>
            </a:r>
            <a:endParaRPr lang="es-ES" sz="3200" b="1" baseline="-25000"/>
          </a:p>
        </p:txBody>
      </p:sp>
      <p:sp>
        <p:nvSpPr>
          <p:cNvPr id="43" name="CuadroTexto 42">
            <a:extLst>
              <a:ext uri="{FF2B5EF4-FFF2-40B4-BE49-F238E27FC236}">
                <a16:creationId xmlns:a16="http://schemas.microsoft.com/office/drawing/2014/main" id="{3BE904FF-956A-5A47-98CD-6C6323E1F3C3}"/>
              </a:ext>
            </a:extLst>
          </p:cNvPr>
          <p:cNvSpPr txBox="1"/>
          <p:nvPr/>
        </p:nvSpPr>
        <p:spPr>
          <a:xfrm>
            <a:off x="7680397" y="859636"/>
            <a:ext cx="635581" cy="584775"/>
          </a:xfrm>
          <a:prstGeom prst="rect">
            <a:avLst/>
          </a:prstGeom>
          <a:noFill/>
        </p:spPr>
        <p:txBody>
          <a:bodyPr wrap="square" rtlCol="0">
            <a:spAutoFit/>
          </a:bodyPr>
          <a:lstStyle/>
          <a:p>
            <a:r>
              <a:rPr lang="es-ES" sz="3200" b="1"/>
              <a:t>y</a:t>
            </a:r>
            <a:r>
              <a:rPr lang="es-ES" sz="3200" b="1" baseline="-25000"/>
              <a:t>0</a:t>
            </a:r>
          </a:p>
        </p:txBody>
      </p:sp>
      <p:sp>
        <p:nvSpPr>
          <p:cNvPr id="44" name="CuadroTexto 43">
            <a:extLst>
              <a:ext uri="{FF2B5EF4-FFF2-40B4-BE49-F238E27FC236}">
                <a16:creationId xmlns:a16="http://schemas.microsoft.com/office/drawing/2014/main" id="{5DC9EE8E-8D3E-934F-AEAD-A1562BC102D1}"/>
              </a:ext>
            </a:extLst>
          </p:cNvPr>
          <p:cNvSpPr txBox="1"/>
          <p:nvPr/>
        </p:nvSpPr>
        <p:spPr>
          <a:xfrm>
            <a:off x="7677704" y="1277620"/>
            <a:ext cx="635581" cy="584775"/>
          </a:xfrm>
          <a:prstGeom prst="rect">
            <a:avLst/>
          </a:prstGeom>
          <a:noFill/>
        </p:spPr>
        <p:txBody>
          <a:bodyPr wrap="square" rtlCol="0">
            <a:spAutoFit/>
          </a:bodyPr>
          <a:lstStyle/>
          <a:p>
            <a:r>
              <a:rPr lang="es-ES" sz="3200" b="1"/>
              <a:t>y</a:t>
            </a:r>
            <a:r>
              <a:rPr lang="es-ES" sz="3200" b="1" baseline="-25000"/>
              <a:t>1</a:t>
            </a:r>
          </a:p>
        </p:txBody>
      </p:sp>
      <p:sp>
        <p:nvSpPr>
          <p:cNvPr id="45" name="CuadroTexto 44">
            <a:extLst>
              <a:ext uri="{FF2B5EF4-FFF2-40B4-BE49-F238E27FC236}">
                <a16:creationId xmlns:a16="http://schemas.microsoft.com/office/drawing/2014/main" id="{5D150F32-7E5C-0543-903F-5C51F5DF96E0}"/>
              </a:ext>
            </a:extLst>
          </p:cNvPr>
          <p:cNvSpPr txBox="1"/>
          <p:nvPr/>
        </p:nvSpPr>
        <p:spPr>
          <a:xfrm>
            <a:off x="10417899" y="1026427"/>
            <a:ext cx="635581" cy="584775"/>
          </a:xfrm>
          <a:prstGeom prst="rect">
            <a:avLst/>
          </a:prstGeom>
          <a:noFill/>
        </p:spPr>
        <p:txBody>
          <a:bodyPr wrap="square" rtlCol="0">
            <a:spAutoFit/>
          </a:bodyPr>
          <a:lstStyle/>
          <a:p>
            <a:r>
              <a:rPr lang="es-ES" sz="3200" b="1"/>
              <a:t>y</a:t>
            </a:r>
            <a:r>
              <a:rPr lang="es-ES" sz="3200" b="1" baseline="-25000"/>
              <a:t>0</a:t>
            </a:r>
          </a:p>
        </p:txBody>
      </p:sp>
      <p:sp>
        <p:nvSpPr>
          <p:cNvPr id="46" name="CuadroTexto 45">
            <a:extLst>
              <a:ext uri="{FF2B5EF4-FFF2-40B4-BE49-F238E27FC236}">
                <a16:creationId xmlns:a16="http://schemas.microsoft.com/office/drawing/2014/main" id="{13B0533B-CC33-6243-9A5A-539BC3F9A48B}"/>
              </a:ext>
            </a:extLst>
          </p:cNvPr>
          <p:cNvSpPr txBox="1"/>
          <p:nvPr/>
        </p:nvSpPr>
        <p:spPr>
          <a:xfrm>
            <a:off x="10415206" y="1444411"/>
            <a:ext cx="635581" cy="584775"/>
          </a:xfrm>
          <a:prstGeom prst="rect">
            <a:avLst/>
          </a:prstGeom>
          <a:noFill/>
        </p:spPr>
        <p:txBody>
          <a:bodyPr wrap="square" rtlCol="0">
            <a:spAutoFit/>
          </a:bodyPr>
          <a:lstStyle/>
          <a:p>
            <a:r>
              <a:rPr lang="es-ES" sz="3200" b="1"/>
              <a:t>y</a:t>
            </a:r>
            <a:r>
              <a:rPr lang="es-ES" sz="3200" b="1" baseline="-25000"/>
              <a:t>1</a:t>
            </a:r>
          </a:p>
        </p:txBody>
      </p:sp>
    </p:spTree>
    <p:extLst>
      <p:ext uri="{BB962C8B-B14F-4D97-AF65-F5344CB8AC3E}">
        <p14:creationId xmlns:p14="http://schemas.microsoft.com/office/powerpoint/2010/main" val="381549885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23850" y="365125"/>
            <a:ext cx="10515600" cy="1325563"/>
          </a:xfrm>
        </p:spPr>
        <p:txBody>
          <a:bodyPr/>
          <a:lstStyle/>
          <a:p>
            <a:r>
              <a:rPr lang="es-ES" err="1"/>
              <a:t>Demultiplexor</a:t>
            </a:r>
            <a:r>
              <a:rPr lang="es-ES"/>
              <a:t>. </a:t>
            </a:r>
            <a:br>
              <a:rPr lang="es-ES"/>
            </a:br>
            <a:r>
              <a:rPr lang="es-ES"/>
              <a:t>Implementación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351338"/>
          </a:xfrm>
        </p:spPr>
        <p:txBody>
          <a:bodyPr>
            <a:normAutofit/>
          </a:bodyPr>
          <a:lstStyle/>
          <a:p>
            <a:r>
              <a:rPr lang="es-ES"/>
              <a:t>Circuito que “conecta” la única entrada con la salida indicada en la entradas de selección</a:t>
            </a:r>
          </a:p>
          <a:p>
            <a:endParaRPr lang="es-ES"/>
          </a:p>
          <a:p>
            <a:r>
              <a:rPr lang="es-ES"/>
              <a:t>N entradas de selección</a:t>
            </a:r>
          </a:p>
          <a:p>
            <a:r>
              <a:rPr lang="es-ES"/>
              <a:t>1 entrada de datos</a:t>
            </a:r>
          </a:p>
          <a:p>
            <a:r>
              <a:rPr lang="es-ES"/>
              <a:t>2</a:t>
            </a:r>
            <a:r>
              <a:rPr lang="es-ES" baseline="30000"/>
              <a:t>N</a:t>
            </a:r>
            <a:r>
              <a:rPr lang="es-ES"/>
              <a:t> salidas</a:t>
            </a:r>
          </a:p>
        </p:txBody>
      </p:sp>
      <p:grpSp>
        <p:nvGrpSpPr>
          <p:cNvPr id="32" name="Grupo 31">
            <a:extLst>
              <a:ext uri="{FF2B5EF4-FFF2-40B4-BE49-F238E27FC236}">
                <a16:creationId xmlns:a16="http://schemas.microsoft.com/office/drawing/2014/main" id="{724DBC1E-8F4E-094E-8653-B303EF92158E}"/>
              </a:ext>
            </a:extLst>
          </p:cNvPr>
          <p:cNvGrpSpPr/>
          <p:nvPr/>
        </p:nvGrpSpPr>
        <p:grpSpPr>
          <a:xfrm rot="10800000">
            <a:off x="7530954" y="365125"/>
            <a:ext cx="1857786" cy="2354337"/>
            <a:chOff x="5542243" y="3958987"/>
            <a:chExt cx="1857786" cy="2354337"/>
          </a:xfrm>
        </p:grpSpPr>
        <p:sp>
          <p:nvSpPr>
            <p:cNvPr id="27" name="Rectángulo 26">
              <a:extLst>
                <a:ext uri="{FF2B5EF4-FFF2-40B4-BE49-F238E27FC236}">
                  <a16:creationId xmlns:a16="http://schemas.microsoft.com/office/drawing/2014/main" id="{2DEB931C-9CC7-9A42-8FAB-0FB254FA927B}"/>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Triángulo 27">
              <a:extLst>
                <a:ext uri="{FF2B5EF4-FFF2-40B4-BE49-F238E27FC236}">
                  <a16:creationId xmlns:a16="http://schemas.microsoft.com/office/drawing/2014/main" id="{574F572D-041E-5643-9461-750D09E3D6DC}"/>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Triángulo 28">
              <a:extLst>
                <a:ext uri="{FF2B5EF4-FFF2-40B4-BE49-F238E27FC236}">
                  <a16:creationId xmlns:a16="http://schemas.microsoft.com/office/drawing/2014/main" id="{81418556-0098-1348-A73A-BC485F9B1B8C}"/>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1A379CB2-F0D2-8642-B802-A0407BD0903C}"/>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2EF8B50A-9F86-C94F-940F-70C357A3B1A2}"/>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33" name="Conector recto de flecha 32">
            <a:extLst>
              <a:ext uri="{FF2B5EF4-FFF2-40B4-BE49-F238E27FC236}">
                <a16:creationId xmlns:a16="http://schemas.microsoft.com/office/drawing/2014/main" id="{A32E894F-2606-9747-BC16-E3C13C902F2A}"/>
              </a:ext>
            </a:extLst>
          </p:cNvPr>
          <p:cNvCxnSpPr/>
          <p:nvPr/>
        </p:nvCxnSpPr>
        <p:spPr>
          <a:xfrm>
            <a:off x="9393412" y="128887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B5D74D98-D0C3-8A4A-AB80-745E5C975E03}"/>
              </a:ext>
            </a:extLst>
          </p:cNvPr>
          <p:cNvCxnSpPr/>
          <p:nvPr/>
        </p:nvCxnSpPr>
        <p:spPr>
          <a:xfrm>
            <a:off x="9393412" y="167573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de flecha 34">
            <a:extLst>
              <a:ext uri="{FF2B5EF4-FFF2-40B4-BE49-F238E27FC236}">
                <a16:creationId xmlns:a16="http://schemas.microsoft.com/office/drawing/2014/main" id="{CB29D70E-F3A9-6841-AB20-DA0C71E9EE41}"/>
              </a:ext>
            </a:extLst>
          </p:cNvPr>
          <p:cNvCxnSpPr/>
          <p:nvPr/>
        </p:nvCxnSpPr>
        <p:spPr>
          <a:xfrm>
            <a:off x="6881003" y="154689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ector recto de flecha 35">
            <a:extLst>
              <a:ext uri="{FF2B5EF4-FFF2-40B4-BE49-F238E27FC236}">
                <a16:creationId xmlns:a16="http://schemas.microsoft.com/office/drawing/2014/main" id="{111C8D17-6565-4F4B-8DF6-B9635666C065}"/>
              </a:ext>
            </a:extLst>
          </p:cNvPr>
          <p:cNvCxnSpPr>
            <a:cxnSpLocks/>
          </p:cNvCxnSpPr>
          <p:nvPr/>
        </p:nvCxnSpPr>
        <p:spPr>
          <a:xfrm flipV="1">
            <a:off x="8693006" y="2586212"/>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BEAA4328-6340-8049-919E-E02E59745E11}"/>
              </a:ext>
            </a:extLst>
          </p:cNvPr>
          <p:cNvSpPr txBox="1"/>
          <p:nvPr/>
        </p:nvSpPr>
        <p:spPr>
          <a:xfrm>
            <a:off x="8879359" y="903554"/>
            <a:ext cx="635581" cy="584775"/>
          </a:xfrm>
          <a:prstGeom prst="rect">
            <a:avLst/>
          </a:prstGeom>
          <a:noFill/>
        </p:spPr>
        <p:txBody>
          <a:bodyPr wrap="square" rtlCol="0">
            <a:spAutoFit/>
          </a:bodyPr>
          <a:lstStyle/>
          <a:p>
            <a:r>
              <a:rPr lang="es-ES" sz="3200" b="1"/>
              <a:t>y</a:t>
            </a:r>
            <a:r>
              <a:rPr lang="es-ES" sz="3200" b="1" baseline="-25000"/>
              <a:t>0</a:t>
            </a:r>
          </a:p>
        </p:txBody>
      </p:sp>
      <p:sp>
        <p:nvSpPr>
          <p:cNvPr id="38" name="CuadroTexto 37">
            <a:extLst>
              <a:ext uri="{FF2B5EF4-FFF2-40B4-BE49-F238E27FC236}">
                <a16:creationId xmlns:a16="http://schemas.microsoft.com/office/drawing/2014/main" id="{FCF8BF6B-AFAB-834E-8767-EFD8B633D0F8}"/>
              </a:ext>
            </a:extLst>
          </p:cNvPr>
          <p:cNvSpPr txBox="1"/>
          <p:nvPr/>
        </p:nvSpPr>
        <p:spPr>
          <a:xfrm>
            <a:off x="8876666" y="1321538"/>
            <a:ext cx="635581" cy="584775"/>
          </a:xfrm>
          <a:prstGeom prst="rect">
            <a:avLst/>
          </a:prstGeom>
          <a:noFill/>
        </p:spPr>
        <p:txBody>
          <a:bodyPr wrap="square" rtlCol="0">
            <a:spAutoFit/>
          </a:bodyPr>
          <a:lstStyle/>
          <a:p>
            <a:r>
              <a:rPr lang="es-ES" sz="3200" b="1"/>
              <a:t>y</a:t>
            </a:r>
            <a:r>
              <a:rPr lang="es-ES" sz="3200" b="1" baseline="-25000"/>
              <a:t>1</a:t>
            </a:r>
          </a:p>
        </p:txBody>
      </p:sp>
      <p:sp>
        <p:nvSpPr>
          <p:cNvPr id="39" name="CuadroTexto 38">
            <a:extLst>
              <a:ext uri="{FF2B5EF4-FFF2-40B4-BE49-F238E27FC236}">
                <a16:creationId xmlns:a16="http://schemas.microsoft.com/office/drawing/2014/main" id="{196D2AA8-6778-2F4D-90A9-3E46548A4847}"/>
              </a:ext>
            </a:extLst>
          </p:cNvPr>
          <p:cNvSpPr txBox="1"/>
          <p:nvPr/>
        </p:nvSpPr>
        <p:spPr>
          <a:xfrm>
            <a:off x="8467416" y="1965859"/>
            <a:ext cx="635581" cy="584775"/>
          </a:xfrm>
          <a:prstGeom prst="rect">
            <a:avLst/>
          </a:prstGeom>
          <a:noFill/>
        </p:spPr>
        <p:txBody>
          <a:bodyPr wrap="square" rtlCol="0">
            <a:spAutoFit/>
          </a:bodyPr>
          <a:lstStyle/>
          <a:p>
            <a:r>
              <a:rPr lang="es-ES" sz="3200" b="1"/>
              <a:t>s</a:t>
            </a:r>
            <a:r>
              <a:rPr lang="es-ES" sz="3200" b="1" baseline="-25000"/>
              <a:t>0</a:t>
            </a:r>
          </a:p>
        </p:txBody>
      </p:sp>
      <p:sp>
        <p:nvSpPr>
          <p:cNvPr id="40" name="CuadroTexto 39">
            <a:extLst>
              <a:ext uri="{FF2B5EF4-FFF2-40B4-BE49-F238E27FC236}">
                <a16:creationId xmlns:a16="http://schemas.microsoft.com/office/drawing/2014/main" id="{0666F652-619A-F347-A5E8-A5B86674F3B3}"/>
              </a:ext>
            </a:extLst>
          </p:cNvPr>
          <p:cNvSpPr txBox="1"/>
          <p:nvPr/>
        </p:nvSpPr>
        <p:spPr>
          <a:xfrm>
            <a:off x="7669831" y="1205235"/>
            <a:ext cx="635581" cy="584775"/>
          </a:xfrm>
          <a:prstGeom prst="rect">
            <a:avLst/>
          </a:prstGeom>
          <a:noFill/>
        </p:spPr>
        <p:txBody>
          <a:bodyPr wrap="square" rtlCol="0">
            <a:spAutoFit/>
          </a:bodyPr>
          <a:lstStyle/>
          <a:p>
            <a:r>
              <a:rPr lang="es-ES" sz="3200" b="1"/>
              <a:t>x</a:t>
            </a:r>
            <a:endParaRPr lang="es-ES" sz="3200" b="1" baseline="-25000"/>
          </a:p>
        </p:txBody>
      </p:sp>
      <p:graphicFrame>
        <p:nvGraphicFramePr>
          <p:cNvPr id="47" name="Tabla 46">
            <a:extLst>
              <a:ext uri="{FF2B5EF4-FFF2-40B4-BE49-F238E27FC236}">
                <a16:creationId xmlns:a16="http://schemas.microsoft.com/office/drawing/2014/main" id="{95B9C239-472B-F047-9EDA-A750B581CA22}"/>
              </a:ext>
            </a:extLst>
          </p:cNvPr>
          <p:cNvGraphicFramePr>
            <a:graphicFrameLocks noGrp="1"/>
          </p:cNvGraphicFramePr>
          <p:nvPr>
            <p:extLst>
              <p:ext uri="{D42A27DB-BD31-4B8C-83A1-F6EECF244321}">
                <p14:modId xmlns:p14="http://schemas.microsoft.com/office/powerpoint/2010/main" val="758328175"/>
              </p:ext>
            </p:extLst>
          </p:nvPr>
        </p:nvGraphicFramePr>
        <p:xfrm>
          <a:off x="5523687" y="2971778"/>
          <a:ext cx="2146144" cy="1571625"/>
        </p:xfrm>
        <a:graphic>
          <a:graphicData uri="http://schemas.openxmlformats.org/drawingml/2006/table">
            <a:tbl>
              <a:tblPr/>
              <a:tblGrid>
                <a:gridCol w="244475">
                  <a:extLst>
                    <a:ext uri="{9D8B030D-6E8A-4147-A177-3AD203B41FA5}">
                      <a16:colId xmlns:a16="http://schemas.microsoft.com/office/drawing/2014/main" val="2287301548"/>
                    </a:ext>
                  </a:extLst>
                </a:gridCol>
                <a:gridCol w="204787">
                  <a:extLst>
                    <a:ext uri="{9D8B030D-6E8A-4147-A177-3AD203B41FA5}">
                      <a16:colId xmlns:a16="http://schemas.microsoft.com/office/drawing/2014/main" val="1535106643"/>
                    </a:ext>
                  </a:extLst>
                </a:gridCol>
                <a:gridCol w="848441">
                  <a:extLst>
                    <a:ext uri="{9D8B030D-6E8A-4147-A177-3AD203B41FA5}">
                      <a16:colId xmlns:a16="http://schemas.microsoft.com/office/drawing/2014/main" val="4149398666"/>
                    </a:ext>
                  </a:extLst>
                </a:gridCol>
                <a:gridCol w="848441">
                  <a:extLst>
                    <a:ext uri="{9D8B030D-6E8A-4147-A177-3AD203B41FA5}">
                      <a16:colId xmlns:a16="http://schemas.microsoft.com/office/drawing/2014/main" val="4017057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s</a:t>
                      </a:r>
                      <a:r>
                        <a:rPr lang="es-ES" sz="2000" b="1" i="0" u="none" strike="noStrike" baseline="-25000">
                          <a:solidFill>
                            <a:srgbClr val="000000"/>
                          </a:solidFill>
                          <a:effectLst/>
                          <a:latin typeface="Calibri" panose="020F0502020204030204" pitchFamily="34" charset="0"/>
                        </a:rPr>
                        <a:t>0</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bl>
          </a:graphicData>
        </a:graphic>
      </p:graphicFrame>
      <p:sp>
        <p:nvSpPr>
          <p:cNvPr id="48" name="Marcador de contenido 2">
            <a:extLst>
              <a:ext uri="{FF2B5EF4-FFF2-40B4-BE49-F238E27FC236}">
                <a16:creationId xmlns:a16="http://schemas.microsoft.com/office/drawing/2014/main" id="{87779CBF-E86F-424A-B3DB-AB57BDFC4683}"/>
              </a:ext>
            </a:extLst>
          </p:cNvPr>
          <p:cNvSpPr txBox="1">
            <a:spLocks/>
          </p:cNvSpPr>
          <p:nvPr/>
        </p:nvSpPr>
        <p:spPr>
          <a:xfrm>
            <a:off x="5459118" y="4668180"/>
            <a:ext cx="3929622"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y</a:t>
            </a:r>
            <a:r>
              <a:rPr lang="es-ES" sz="4400" b="1" baseline="-25000"/>
              <a:t>1</a:t>
            </a:r>
            <a:r>
              <a:rPr lang="es-ES" sz="4400" b="1"/>
              <a:t> = x·s</a:t>
            </a:r>
            <a:r>
              <a:rPr lang="es-ES" sz="4400" b="1" baseline="-25000"/>
              <a:t>0</a:t>
            </a:r>
            <a:r>
              <a:rPr lang="es-ES" sz="4400" b="1"/>
              <a:t> </a:t>
            </a:r>
          </a:p>
          <a:p>
            <a:pPr marL="0" indent="0">
              <a:buFont typeface="Arial" panose="020B0604020202020204" pitchFamily="34" charset="0"/>
              <a:buNone/>
            </a:pPr>
            <a:r>
              <a:rPr lang="es-ES" sz="4400" b="1"/>
              <a:t>y</a:t>
            </a:r>
            <a:r>
              <a:rPr lang="es-ES" sz="4400" b="1" baseline="-25000"/>
              <a:t>0</a:t>
            </a:r>
            <a:r>
              <a:rPr lang="es-ES" sz="4400" b="1"/>
              <a:t> = x·s</a:t>
            </a:r>
            <a:r>
              <a:rPr lang="es-ES" sz="4400" b="1" baseline="-25000"/>
              <a:t>0</a:t>
            </a:r>
            <a:r>
              <a:rPr lang="es-ES" sz="4400" b="1"/>
              <a:t>’</a:t>
            </a:r>
          </a:p>
          <a:p>
            <a:pPr marL="0" indent="0">
              <a:buFont typeface="Arial" panose="020B0604020202020204" pitchFamily="34" charset="0"/>
              <a:buNone/>
            </a:pPr>
            <a:endParaRPr lang="es-ES" sz="4400" b="1"/>
          </a:p>
        </p:txBody>
      </p:sp>
    </p:spTree>
    <p:extLst>
      <p:ext uri="{BB962C8B-B14F-4D97-AF65-F5344CB8AC3E}">
        <p14:creationId xmlns:p14="http://schemas.microsoft.com/office/powerpoint/2010/main" val="4130322224"/>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9AE6B6-1952-7542-8C6D-922BE2DD9CBE}"/>
              </a:ext>
            </a:extLst>
          </p:cNvPr>
          <p:cNvSpPr>
            <a:spLocks noGrp="1"/>
          </p:cNvSpPr>
          <p:nvPr>
            <p:ph type="title"/>
          </p:nvPr>
        </p:nvSpPr>
        <p:spPr/>
        <p:txBody>
          <a:bodyPr/>
          <a:lstStyle/>
          <a:p>
            <a:r>
              <a:rPr lang="es-ES" err="1"/>
              <a:t>Demultiplexor</a:t>
            </a:r>
            <a:r>
              <a:rPr lang="es-ES"/>
              <a:t>. Aplicaciones</a:t>
            </a:r>
          </a:p>
        </p:txBody>
      </p:sp>
      <p:sp>
        <p:nvSpPr>
          <p:cNvPr id="3" name="Marcador de contenido 2">
            <a:extLst>
              <a:ext uri="{FF2B5EF4-FFF2-40B4-BE49-F238E27FC236}">
                <a16:creationId xmlns:a16="http://schemas.microsoft.com/office/drawing/2014/main" id="{C4BF7DCC-166E-DA40-95F0-06B01A2D62C3}"/>
              </a:ext>
            </a:extLst>
          </p:cNvPr>
          <p:cNvSpPr>
            <a:spLocks noGrp="1"/>
          </p:cNvSpPr>
          <p:nvPr>
            <p:ph idx="1"/>
          </p:nvPr>
        </p:nvSpPr>
        <p:spPr/>
        <p:txBody>
          <a:bodyPr/>
          <a:lstStyle/>
          <a:p>
            <a:r>
              <a:rPr lang="es-ES"/>
              <a:t>Recepción de datos por un medio de transmisión compartido</a:t>
            </a:r>
          </a:p>
        </p:txBody>
      </p:sp>
    </p:spTree>
    <p:extLst>
      <p:ext uri="{BB962C8B-B14F-4D97-AF65-F5344CB8AC3E}">
        <p14:creationId xmlns:p14="http://schemas.microsoft.com/office/powerpoint/2010/main" val="192064568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45C7D1-63BD-3749-9920-D7E03DDCF6DC}"/>
              </a:ext>
            </a:extLst>
          </p:cNvPr>
          <p:cNvSpPr>
            <a:spLocks noGrp="1"/>
          </p:cNvSpPr>
          <p:nvPr>
            <p:ph type="title"/>
          </p:nvPr>
        </p:nvSpPr>
        <p:spPr/>
        <p:txBody>
          <a:bodyPr/>
          <a:lstStyle/>
          <a:p>
            <a:r>
              <a:rPr lang="es-ES" err="1"/>
              <a:t>Demultiplexor</a:t>
            </a:r>
            <a:r>
              <a:rPr lang="es-ES"/>
              <a:t> vectorial</a:t>
            </a:r>
            <a:br>
              <a:rPr lang="es-ES"/>
            </a:br>
            <a:r>
              <a:rPr lang="es-ES"/>
              <a:t>n=2</a:t>
            </a:r>
          </a:p>
        </p:txBody>
      </p:sp>
      <p:grpSp>
        <p:nvGrpSpPr>
          <p:cNvPr id="4" name="Grupo 3">
            <a:extLst>
              <a:ext uri="{FF2B5EF4-FFF2-40B4-BE49-F238E27FC236}">
                <a16:creationId xmlns:a16="http://schemas.microsoft.com/office/drawing/2014/main" id="{ACF904EB-C336-0A4A-867A-6E19B2DDEEDE}"/>
              </a:ext>
            </a:extLst>
          </p:cNvPr>
          <p:cNvGrpSpPr/>
          <p:nvPr/>
        </p:nvGrpSpPr>
        <p:grpSpPr>
          <a:xfrm rot="10800000">
            <a:off x="1092054" y="2251831"/>
            <a:ext cx="1857786" cy="2354337"/>
            <a:chOff x="5542243" y="3958987"/>
            <a:chExt cx="1857786" cy="2354337"/>
          </a:xfrm>
        </p:grpSpPr>
        <p:sp>
          <p:nvSpPr>
            <p:cNvPr id="5" name="Rectángulo 4">
              <a:extLst>
                <a:ext uri="{FF2B5EF4-FFF2-40B4-BE49-F238E27FC236}">
                  <a16:creationId xmlns:a16="http://schemas.microsoft.com/office/drawing/2014/main" id="{67BE2552-07F7-8E4E-AB97-F19D313CFF76}"/>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6E59B0DA-D66F-D442-A176-E60263367B07}"/>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7A61CDCF-597F-ED47-801E-FEA2C3AF9439}"/>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31654281-4082-5A46-9946-C520DB02989C}"/>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B0EAE9CB-9C6A-BA45-B902-78807072C6F7}"/>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6B069497-1F4B-0641-9DE9-2AD7EF106F4C}"/>
              </a:ext>
            </a:extLst>
          </p:cNvPr>
          <p:cNvCxnSpPr/>
          <p:nvPr/>
        </p:nvCxnSpPr>
        <p:spPr>
          <a:xfrm>
            <a:off x="2954512" y="317558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1B25A5EB-5549-8F47-AE5B-237C3908F1F7}"/>
              </a:ext>
            </a:extLst>
          </p:cNvPr>
          <p:cNvCxnSpPr/>
          <p:nvPr/>
        </p:nvCxnSpPr>
        <p:spPr>
          <a:xfrm>
            <a:off x="2954512" y="356244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B3ACD414-A387-3540-9633-39B46268E703}"/>
              </a:ext>
            </a:extLst>
          </p:cNvPr>
          <p:cNvCxnSpPr/>
          <p:nvPr/>
        </p:nvCxnSpPr>
        <p:spPr>
          <a:xfrm>
            <a:off x="442103" y="343359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7D085AD5-3C7B-D449-995D-C17CCD833B58}"/>
              </a:ext>
            </a:extLst>
          </p:cNvPr>
          <p:cNvCxnSpPr>
            <a:cxnSpLocks/>
          </p:cNvCxnSpPr>
          <p:nvPr/>
        </p:nvCxnSpPr>
        <p:spPr>
          <a:xfrm flipV="1">
            <a:off x="2254106" y="4472918"/>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31152C50-74A2-AB4F-BC0E-781FFB31E78A}"/>
              </a:ext>
            </a:extLst>
          </p:cNvPr>
          <p:cNvSpPr txBox="1"/>
          <p:nvPr/>
        </p:nvSpPr>
        <p:spPr>
          <a:xfrm>
            <a:off x="2440459" y="2790260"/>
            <a:ext cx="635581" cy="584775"/>
          </a:xfrm>
          <a:prstGeom prst="rect">
            <a:avLst/>
          </a:prstGeom>
          <a:noFill/>
        </p:spPr>
        <p:txBody>
          <a:bodyPr wrap="square" rtlCol="0">
            <a:spAutoFit/>
          </a:bodyPr>
          <a:lstStyle/>
          <a:p>
            <a:r>
              <a:rPr lang="es-ES" sz="3200" b="1"/>
              <a:t>y</a:t>
            </a:r>
            <a:r>
              <a:rPr lang="es-ES" sz="3200" b="1" baseline="-25000"/>
              <a:t>0</a:t>
            </a:r>
          </a:p>
        </p:txBody>
      </p:sp>
      <p:sp>
        <p:nvSpPr>
          <p:cNvPr id="15" name="CuadroTexto 14">
            <a:extLst>
              <a:ext uri="{FF2B5EF4-FFF2-40B4-BE49-F238E27FC236}">
                <a16:creationId xmlns:a16="http://schemas.microsoft.com/office/drawing/2014/main" id="{C6AB759B-7A6A-7D47-A7CB-6C224A8E9A77}"/>
              </a:ext>
            </a:extLst>
          </p:cNvPr>
          <p:cNvSpPr txBox="1"/>
          <p:nvPr/>
        </p:nvSpPr>
        <p:spPr>
          <a:xfrm>
            <a:off x="2437766" y="3208244"/>
            <a:ext cx="635581" cy="584775"/>
          </a:xfrm>
          <a:prstGeom prst="rect">
            <a:avLst/>
          </a:prstGeom>
          <a:noFill/>
        </p:spPr>
        <p:txBody>
          <a:bodyPr wrap="square" rtlCol="0">
            <a:spAutoFit/>
          </a:bodyPr>
          <a:lstStyle/>
          <a:p>
            <a:r>
              <a:rPr lang="es-ES" sz="3200" b="1"/>
              <a:t>y</a:t>
            </a:r>
            <a:r>
              <a:rPr lang="es-ES" sz="3200" b="1" baseline="-25000"/>
              <a:t>1</a:t>
            </a:r>
          </a:p>
        </p:txBody>
      </p:sp>
      <p:sp>
        <p:nvSpPr>
          <p:cNvPr id="16" name="CuadroTexto 15">
            <a:extLst>
              <a:ext uri="{FF2B5EF4-FFF2-40B4-BE49-F238E27FC236}">
                <a16:creationId xmlns:a16="http://schemas.microsoft.com/office/drawing/2014/main" id="{C1D5712B-B632-8745-BA91-4F40AB59255A}"/>
              </a:ext>
            </a:extLst>
          </p:cNvPr>
          <p:cNvSpPr txBox="1"/>
          <p:nvPr/>
        </p:nvSpPr>
        <p:spPr>
          <a:xfrm>
            <a:off x="2028516" y="3852565"/>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BB240E55-C4D6-8E4B-B00B-B425DF140D4F}"/>
              </a:ext>
            </a:extLst>
          </p:cNvPr>
          <p:cNvSpPr txBox="1"/>
          <p:nvPr/>
        </p:nvSpPr>
        <p:spPr>
          <a:xfrm>
            <a:off x="1230931" y="3091941"/>
            <a:ext cx="635581" cy="584775"/>
          </a:xfrm>
          <a:prstGeom prst="rect">
            <a:avLst/>
          </a:prstGeom>
          <a:noFill/>
        </p:spPr>
        <p:txBody>
          <a:bodyPr wrap="square" rtlCol="0">
            <a:spAutoFit/>
          </a:bodyPr>
          <a:lstStyle/>
          <a:p>
            <a:r>
              <a:rPr lang="es-ES" sz="3200" b="1"/>
              <a:t>x</a:t>
            </a:r>
            <a:endParaRPr lang="es-ES" sz="3200" b="1" baseline="-25000"/>
          </a:p>
        </p:txBody>
      </p:sp>
      <p:cxnSp>
        <p:nvCxnSpPr>
          <p:cNvPr id="19" name="Conector recto 18">
            <a:extLst>
              <a:ext uri="{FF2B5EF4-FFF2-40B4-BE49-F238E27FC236}">
                <a16:creationId xmlns:a16="http://schemas.microsoft.com/office/drawing/2014/main" id="{8FB4AD6E-7EDC-004A-B962-E34DB8D05556}"/>
              </a:ext>
            </a:extLst>
          </p:cNvPr>
          <p:cNvCxnSpPr/>
          <p:nvPr/>
        </p:nvCxnSpPr>
        <p:spPr>
          <a:xfrm flipH="1">
            <a:off x="531740" y="3254662"/>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8A1121FB-47A7-A643-9E5C-DCA68D48436B}"/>
              </a:ext>
            </a:extLst>
          </p:cNvPr>
          <p:cNvSpPr txBox="1"/>
          <p:nvPr/>
        </p:nvSpPr>
        <p:spPr>
          <a:xfrm>
            <a:off x="375660" y="2947570"/>
            <a:ext cx="635581" cy="461665"/>
          </a:xfrm>
          <a:prstGeom prst="rect">
            <a:avLst/>
          </a:prstGeom>
          <a:noFill/>
        </p:spPr>
        <p:txBody>
          <a:bodyPr wrap="square" rtlCol="0">
            <a:spAutoFit/>
          </a:bodyPr>
          <a:lstStyle/>
          <a:p>
            <a:r>
              <a:rPr lang="es-ES" sz="2400" b="1"/>
              <a:t>2</a:t>
            </a:r>
            <a:endParaRPr lang="es-ES" sz="2400" b="1" baseline="-25000"/>
          </a:p>
        </p:txBody>
      </p:sp>
      <p:cxnSp>
        <p:nvCxnSpPr>
          <p:cNvPr id="21" name="Conector recto 20">
            <a:extLst>
              <a:ext uri="{FF2B5EF4-FFF2-40B4-BE49-F238E27FC236}">
                <a16:creationId xmlns:a16="http://schemas.microsoft.com/office/drawing/2014/main" id="{71BE717F-989B-AC43-A3C5-0C7F6ECD1067}"/>
              </a:ext>
            </a:extLst>
          </p:cNvPr>
          <p:cNvCxnSpPr/>
          <p:nvPr/>
        </p:nvCxnSpPr>
        <p:spPr>
          <a:xfrm flipH="1">
            <a:off x="3105920" y="3399033"/>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4FF286F7-E6FE-A442-9471-25A08D0D4626}"/>
              </a:ext>
            </a:extLst>
          </p:cNvPr>
          <p:cNvSpPr txBox="1"/>
          <p:nvPr/>
        </p:nvSpPr>
        <p:spPr>
          <a:xfrm>
            <a:off x="2949840" y="3091941"/>
            <a:ext cx="635581" cy="461665"/>
          </a:xfrm>
          <a:prstGeom prst="rect">
            <a:avLst/>
          </a:prstGeom>
          <a:noFill/>
        </p:spPr>
        <p:txBody>
          <a:bodyPr wrap="square" rtlCol="0">
            <a:spAutoFit/>
          </a:bodyPr>
          <a:lstStyle/>
          <a:p>
            <a:r>
              <a:rPr lang="es-ES" sz="2400" b="1"/>
              <a:t>2</a:t>
            </a:r>
            <a:endParaRPr lang="es-ES" sz="2400" b="1" baseline="-25000"/>
          </a:p>
        </p:txBody>
      </p:sp>
      <p:cxnSp>
        <p:nvCxnSpPr>
          <p:cNvPr id="23" name="Conector recto 22">
            <a:extLst>
              <a:ext uri="{FF2B5EF4-FFF2-40B4-BE49-F238E27FC236}">
                <a16:creationId xmlns:a16="http://schemas.microsoft.com/office/drawing/2014/main" id="{76A586D1-DA7D-C349-9CAB-0AC5E61C8172}"/>
              </a:ext>
            </a:extLst>
          </p:cNvPr>
          <p:cNvCxnSpPr/>
          <p:nvPr/>
        </p:nvCxnSpPr>
        <p:spPr>
          <a:xfrm flipH="1">
            <a:off x="3262000" y="2987899"/>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F32413D6-F31A-9A4C-BCBC-C8E60C437E85}"/>
              </a:ext>
            </a:extLst>
          </p:cNvPr>
          <p:cNvSpPr txBox="1"/>
          <p:nvPr/>
        </p:nvSpPr>
        <p:spPr>
          <a:xfrm>
            <a:off x="3105920" y="2680807"/>
            <a:ext cx="635581" cy="461665"/>
          </a:xfrm>
          <a:prstGeom prst="rect">
            <a:avLst/>
          </a:prstGeom>
          <a:noFill/>
        </p:spPr>
        <p:txBody>
          <a:bodyPr wrap="square" rtlCol="0">
            <a:spAutoFit/>
          </a:bodyPr>
          <a:lstStyle/>
          <a:p>
            <a:r>
              <a:rPr lang="es-ES" sz="2400" b="1"/>
              <a:t>2</a:t>
            </a:r>
            <a:endParaRPr lang="es-ES" sz="2400" b="1" baseline="-25000"/>
          </a:p>
        </p:txBody>
      </p:sp>
      <p:grpSp>
        <p:nvGrpSpPr>
          <p:cNvPr id="25" name="Grupo 24">
            <a:extLst>
              <a:ext uri="{FF2B5EF4-FFF2-40B4-BE49-F238E27FC236}">
                <a16:creationId xmlns:a16="http://schemas.microsoft.com/office/drawing/2014/main" id="{32B5893D-61FA-7842-8B3F-445144B35D99}"/>
              </a:ext>
            </a:extLst>
          </p:cNvPr>
          <p:cNvGrpSpPr/>
          <p:nvPr/>
        </p:nvGrpSpPr>
        <p:grpSpPr>
          <a:xfrm rot="10800000">
            <a:off x="6892779" y="545072"/>
            <a:ext cx="1857786" cy="2354337"/>
            <a:chOff x="5542243" y="3958987"/>
            <a:chExt cx="1857786" cy="2354337"/>
          </a:xfrm>
        </p:grpSpPr>
        <p:sp>
          <p:nvSpPr>
            <p:cNvPr id="26" name="Rectángulo 25">
              <a:extLst>
                <a:ext uri="{FF2B5EF4-FFF2-40B4-BE49-F238E27FC236}">
                  <a16:creationId xmlns:a16="http://schemas.microsoft.com/office/drawing/2014/main" id="{895B3A4C-16F2-9C47-B13B-6963423571C6}"/>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Triángulo 26">
              <a:extLst>
                <a:ext uri="{FF2B5EF4-FFF2-40B4-BE49-F238E27FC236}">
                  <a16:creationId xmlns:a16="http://schemas.microsoft.com/office/drawing/2014/main" id="{00CAFBFA-0725-A749-841C-C137D7A26703}"/>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Triángulo 27">
              <a:extLst>
                <a:ext uri="{FF2B5EF4-FFF2-40B4-BE49-F238E27FC236}">
                  <a16:creationId xmlns:a16="http://schemas.microsoft.com/office/drawing/2014/main" id="{BF2A9FB6-E121-EF46-9C4C-5AA4933202A5}"/>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68ED3373-A429-3F41-ADAB-5167491F3A6C}"/>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559049AC-AD94-474F-A5DA-41F29AC673C2}"/>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31" name="Conector recto de flecha 30">
            <a:extLst>
              <a:ext uri="{FF2B5EF4-FFF2-40B4-BE49-F238E27FC236}">
                <a16:creationId xmlns:a16="http://schemas.microsoft.com/office/drawing/2014/main" id="{3D5F557D-3718-FF40-821D-C39850BCF572}"/>
              </a:ext>
            </a:extLst>
          </p:cNvPr>
          <p:cNvCxnSpPr/>
          <p:nvPr/>
        </p:nvCxnSpPr>
        <p:spPr>
          <a:xfrm>
            <a:off x="8755237" y="146882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ector recto de flecha 31">
            <a:extLst>
              <a:ext uri="{FF2B5EF4-FFF2-40B4-BE49-F238E27FC236}">
                <a16:creationId xmlns:a16="http://schemas.microsoft.com/office/drawing/2014/main" id="{13F3C1F4-6680-C54A-A306-CE1EDA274FF0}"/>
              </a:ext>
            </a:extLst>
          </p:cNvPr>
          <p:cNvCxnSpPr/>
          <p:nvPr/>
        </p:nvCxnSpPr>
        <p:spPr>
          <a:xfrm>
            <a:off x="8755237" y="185568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ector recto de flecha 32">
            <a:extLst>
              <a:ext uri="{FF2B5EF4-FFF2-40B4-BE49-F238E27FC236}">
                <a16:creationId xmlns:a16="http://schemas.microsoft.com/office/drawing/2014/main" id="{CD9A51BA-2D0B-6F40-A289-54EFEC1BD28B}"/>
              </a:ext>
            </a:extLst>
          </p:cNvPr>
          <p:cNvCxnSpPr/>
          <p:nvPr/>
        </p:nvCxnSpPr>
        <p:spPr>
          <a:xfrm>
            <a:off x="6242828" y="172684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ector recto de flecha 33">
            <a:extLst>
              <a:ext uri="{FF2B5EF4-FFF2-40B4-BE49-F238E27FC236}">
                <a16:creationId xmlns:a16="http://schemas.microsoft.com/office/drawing/2014/main" id="{DA658873-6C0F-F949-AE4B-D4900886267B}"/>
              </a:ext>
            </a:extLst>
          </p:cNvPr>
          <p:cNvCxnSpPr>
            <a:cxnSpLocks/>
          </p:cNvCxnSpPr>
          <p:nvPr/>
        </p:nvCxnSpPr>
        <p:spPr>
          <a:xfrm flipV="1">
            <a:off x="8054831" y="2766159"/>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CuadroTexto 34">
            <a:extLst>
              <a:ext uri="{FF2B5EF4-FFF2-40B4-BE49-F238E27FC236}">
                <a16:creationId xmlns:a16="http://schemas.microsoft.com/office/drawing/2014/main" id="{40D5F173-2658-F44E-89CE-C5763923307F}"/>
              </a:ext>
            </a:extLst>
          </p:cNvPr>
          <p:cNvSpPr txBox="1"/>
          <p:nvPr/>
        </p:nvSpPr>
        <p:spPr>
          <a:xfrm>
            <a:off x="8241184" y="1083501"/>
            <a:ext cx="635581" cy="584775"/>
          </a:xfrm>
          <a:prstGeom prst="rect">
            <a:avLst/>
          </a:prstGeom>
          <a:noFill/>
        </p:spPr>
        <p:txBody>
          <a:bodyPr wrap="square" rtlCol="0">
            <a:spAutoFit/>
          </a:bodyPr>
          <a:lstStyle/>
          <a:p>
            <a:r>
              <a:rPr lang="es-ES" sz="3200" b="1"/>
              <a:t>y</a:t>
            </a:r>
            <a:r>
              <a:rPr lang="es-ES" sz="3200" b="1" baseline="-25000"/>
              <a:t>0</a:t>
            </a:r>
          </a:p>
        </p:txBody>
      </p:sp>
      <p:sp>
        <p:nvSpPr>
          <p:cNvPr id="36" name="CuadroTexto 35">
            <a:extLst>
              <a:ext uri="{FF2B5EF4-FFF2-40B4-BE49-F238E27FC236}">
                <a16:creationId xmlns:a16="http://schemas.microsoft.com/office/drawing/2014/main" id="{E521EB89-0B57-F443-8549-1676C670621D}"/>
              </a:ext>
            </a:extLst>
          </p:cNvPr>
          <p:cNvSpPr txBox="1"/>
          <p:nvPr/>
        </p:nvSpPr>
        <p:spPr>
          <a:xfrm>
            <a:off x="8238491" y="1501485"/>
            <a:ext cx="635581" cy="584775"/>
          </a:xfrm>
          <a:prstGeom prst="rect">
            <a:avLst/>
          </a:prstGeom>
          <a:noFill/>
        </p:spPr>
        <p:txBody>
          <a:bodyPr wrap="square" rtlCol="0">
            <a:spAutoFit/>
          </a:bodyPr>
          <a:lstStyle/>
          <a:p>
            <a:r>
              <a:rPr lang="es-ES" sz="3200" b="1"/>
              <a:t>y</a:t>
            </a:r>
            <a:r>
              <a:rPr lang="es-ES" sz="3200" b="1" baseline="-25000"/>
              <a:t>1</a:t>
            </a:r>
          </a:p>
        </p:txBody>
      </p:sp>
      <p:sp>
        <p:nvSpPr>
          <p:cNvPr id="37" name="CuadroTexto 36">
            <a:extLst>
              <a:ext uri="{FF2B5EF4-FFF2-40B4-BE49-F238E27FC236}">
                <a16:creationId xmlns:a16="http://schemas.microsoft.com/office/drawing/2014/main" id="{E6036085-B2CE-E340-9986-7DE149E9B7FC}"/>
              </a:ext>
            </a:extLst>
          </p:cNvPr>
          <p:cNvSpPr txBox="1"/>
          <p:nvPr/>
        </p:nvSpPr>
        <p:spPr>
          <a:xfrm>
            <a:off x="7829241" y="2145806"/>
            <a:ext cx="635581" cy="584775"/>
          </a:xfrm>
          <a:prstGeom prst="rect">
            <a:avLst/>
          </a:prstGeom>
          <a:noFill/>
        </p:spPr>
        <p:txBody>
          <a:bodyPr wrap="square" rtlCol="0">
            <a:spAutoFit/>
          </a:bodyPr>
          <a:lstStyle/>
          <a:p>
            <a:r>
              <a:rPr lang="es-ES" sz="3200" b="1"/>
              <a:t>s</a:t>
            </a:r>
            <a:r>
              <a:rPr lang="es-ES" sz="3200" b="1" baseline="-25000"/>
              <a:t>0</a:t>
            </a:r>
          </a:p>
        </p:txBody>
      </p:sp>
      <p:sp>
        <p:nvSpPr>
          <p:cNvPr id="38" name="CuadroTexto 37">
            <a:extLst>
              <a:ext uri="{FF2B5EF4-FFF2-40B4-BE49-F238E27FC236}">
                <a16:creationId xmlns:a16="http://schemas.microsoft.com/office/drawing/2014/main" id="{D58BE178-7645-CB40-8313-7152F6301682}"/>
              </a:ext>
            </a:extLst>
          </p:cNvPr>
          <p:cNvSpPr txBox="1"/>
          <p:nvPr/>
        </p:nvSpPr>
        <p:spPr>
          <a:xfrm>
            <a:off x="7031656" y="1385182"/>
            <a:ext cx="635581" cy="584775"/>
          </a:xfrm>
          <a:prstGeom prst="rect">
            <a:avLst/>
          </a:prstGeom>
          <a:noFill/>
        </p:spPr>
        <p:txBody>
          <a:bodyPr wrap="square" rtlCol="0">
            <a:spAutoFit/>
          </a:bodyPr>
          <a:lstStyle/>
          <a:p>
            <a:r>
              <a:rPr lang="es-ES" sz="3200" b="1"/>
              <a:t>x</a:t>
            </a:r>
            <a:endParaRPr lang="es-ES" sz="3200" b="1" baseline="-25000"/>
          </a:p>
        </p:txBody>
      </p:sp>
      <p:grpSp>
        <p:nvGrpSpPr>
          <p:cNvPr id="45" name="Grupo 44">
            <a:extLst>
              <a:ext uri="{FF2B5EF4-FFF2-40B4-BE49-F238E27FC236}">
                <a16:creationId xmlns:a16="http://schemas.microsoft.com/office/drawing/2014/main" id="{F8B74807-B76D-D247-B1B5-0438DBBAEB18}"/>
              </a:ext>
            </a:extLst>
          </p:cNvPr>
          <p:cNvGrpSpPr/>
          <p:nvPr/>
        </p:nvGrpSpPr>
        <p:grpSpPr>
          <a:xfrm rot="10800000">
            <a:off x="6878409" y="3475744"/>
            <a:ext cx="1857786" cy="2354337"/>
            <a:chOff x="5542243" y="3958987"/>
            <a:chExt cx="1857786" cy="2354337"/>
          </a:xfrm>
        </p:grpSpPr>
        <p:sp>
          <p:nvSpPr>
            <p:cNvPr id="46" name="Rectángulo 45">
              <a:extLst>
                <a:ext uri="{FF2B5EF4-FFF2-40B4-BE49-F238E27FC236}">
                  <a16:creationId xmlns:a16="http://schemas.microsoft.com/office/drawing/2014/main" id="{A82E87C2-860D-A04E-B714-27894896E48D}"/>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Triángulo 46">
              <a:extLst>
                <a:ext uri="{FF2B5EF4-FFF2-40B4-BE49-F238E27FC236}">
                  <a16:creationId xmlns:a16="http://schemas.microsoft.com/office/drawing/2014/main" id="{1CB15FDB-8EC7-AC49-B7B7-267530DC1984}"/>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Triángulo 47">
              <a:extLst>
                <a:ext uri="{FF2B5EF4-FFF2-40B4-BE49-F238E27FC236}">
                  <a16:creationId xmlns:a16="http://schemas.microsoft.com/office/drawing/2014/main" id="{79D98E85-D35C-7142-A3DC-79BC92D51A43}"/>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Rectángulo 48">
              <a:extLst>
                <a:ext uri="{FF2B5EF4-FFF2-40B4-BE49-F238E27FC236}">
                  <a16:creationId xmlns:a16="http://schemas.microsoft.com/office/drawing/2014/main" id="{83BA492E-73F2-114D-9C5B-8DE52CD9CB4A}"/>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Rectángulo 49">
              <a:extLst>
                <a:ext uri="{FF2B5EF4-FFF2-40B4-BE49-F238E27FC236}">
                  <a16:creationId xmlns:a16="http://schemas.microsoft.com/office/drawing/2014/main" id="{38DD83E2-DBA2-5E4B-B222-1F7ECEF9A15B}"/>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51" name="Conector recto de flecha 50">
            <a:extLst>
              <a:ext uri="{FF2B5EF4-FFF2-40B4-BE49-F238E27FC236}">
                <a16:creationId xmlns:a16="http://schemas.microsoft.com/office/drawing/2014/main" id="{D701D9DA-B3AB-D84F-AED2-644BDD8DEA7D}"/>
              </a:ext>
            </a:extLst>
          </p:cNvPr>
          <p:cNvCxnSpPr/>
          <p:nvPr/>
        </p:nvCxnSpPr>
        <p:spPr>
          <a:xfrm>
            <a:off x="8740867" y="439949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51">
            <a:extLst>
              <a:ext uri="{FF2B5EF4-FFF2-40B4-BE49-F238E27FC236}">
                <a16:creationId xmlns:a16="http://schemas.microsoft.com/office/drawing/2014/main" id="{06D7FFA4-3DEE-7D4F-B3B8-0165B07558A5}"/>
              </a:ext>
            </a:extLst>
          </p:cNvPr>
          <p:cNvCxnSpPr/>
          <p:nvPr/>
        </p:nvCxnSpPr>
        <p:spPr>
          <a:xfrm>
            <a:off x="8740867" y="478635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ector recto de flecha 52">
            <a:extLst>
              <a:ext uri="{FF2B5EF4-FFF2-40B4-BE49-F238E27FC236}">
                <a16:creationId xmlns:a16="http://schemas.microsoft.com/office/drawing/2014/main" id="{5D1D7079-617B-974B-8B09-74802FA25CEE}"/>
              </a:ext>
            </a:extLst>
          </p:cNvPr>
          <p:cNvCxnSpPr/>
          <p:nvPr/>
        </p:nvCxnSpPr>
        <p:spPr>
          <a:xfrm>
            <a:off x="6228458" y="465751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3F1E10AC-D557-C54C-85A6-1FCCEDBE798B}"/>
              </a:ext>
            </a:extLst>
          </p:cNvPr>
          <p:cNvCxnSpPr>
            <a:cxnSpLocks/>
          </p:cNvCxnSpPr>
          <p:nvPr/>
        </p:nvCxnSpPr>
        <p:spPr>
          <a:xfrm flipV="1">
            <a:off x="8040461" y="5696831"/>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AC61C390-CBF7-764E-AFB8-9DDD9A489194}"/>
              </a:ext>
            </a:extLst>
          </p:cNvPr>
          <p:cNvSpPr txBox="1"/>
          <p:nvPr/>
        </p:nvSpPr>
        <p:spPr>
          <a:xfrm>
            <a:off x="8226814" y="4014173"/>
            <a:ext cx="635581" cy="584775"/>
          </a:xfrm>
          <a:prstGeom prst="rect">
            <a:avLst/>
          </a:prstGeom>
          <a:noFill/>
        </p:spPr>
        <p:txBody>
          <a:bodyPr wrap="square" rtlCol="0">
            <a:spAutoFit/>
          </a:bodyPr>
          <a:lstStyle/>
          <a:p>
            <a:r>
              <a:rPr lang="es-ES" sz="3200" b="1"/>
              <a:t>y</a:t>
            </a:r>
            <a:r>
              <a:rPr lang="es-ES" sz="3200" b="1" baseline="-25000"/>
              <a:t>0</a:t>
            </a:r>
          </a:p>
        </p:txBody>
      </p:sp>
      <p:sp>
        <p:nvSpPr>
          <p:cNvPr id="56" name="CuadroTexto 55">
            <a:extLst>
              <a:ext uri="{FF2B5EF4-FFF2-40B4-BE49-F238E27FC236}">
                <a16:creationId xmlns:a16="http://schemas.microsoft.com/office/drawing/2014/main" id="{7DAC1B2D-07C0-E047-8676-9916B62B5EB7}"/>
              </a:ext>
            </a:extLst>
          </p:cNvPr>
          <p:cNvSpPr txBox="1"/>
          <p:nvPr/>
        </p:nvSpPr>
        <p:spPr>
          <a:xfrm>
            <a:off x="8224121" y="4432157"/>
            <a:ext cx="635581" cy="584775"/>
          </a:xfrm>
          <a:prstGeom prst="rect">
            <a:avLst/>
          </a:prstGeom>
          <a:noFill/>
        </p:spPr>
        <p:txBody>
          <a:bodyPr wrap="square" rtlCol="0">
            <a:spAutoFit/>
          </a:bodyPr>
          <a:lstStyle/>
          <a:p>
            <a:r>
              <a:rPr lang="es-ES" sz="3200" b="1"/>
              <a:t>y</a:t>
            </a:r>
            <a:r>
              <a:rPr lang="es-ES" sz="3200" b="1" baseline="-25000"/>
              <a:t>1</a:t>
            </a:r>
          </a:p>
        </p:txBody>
      </p:sp>
      <p:sp>
        <p:nvSpPr>
          <p:cNvPr id="57" name="CuadroTexto 56">
            <a:extLst>
              <a:ext uri="{FF2B5EF4-FFF2-40B4-BE49-F238E27FC236}">
                <a16:creationId xmlns:a16="http://schemas.microsoft.com/office/drawing/2014/main" id="{F2683785-ED3F-F84E-BECB-1E16362982E0}"/>
              </a:ext>
            </a:extLst>
          </p:cNvPr>
          <p:cNvSpPr txBox="1"/>
          <p:nvPr/>
        </p:nvSpPr>
        <p:spPr>
          <a:xfrm>
            <a:off x="7814871" y="5076478"/>
            <a:ext cx="635581" cy="584775"/>
          </a:xfrm>
          <a:prstGeom prst="rect">
            <a:avLst/>
          </a:prstGeom>
          <a:noFill/>
        </p:spPr>
        <p:txBody>
          <a:bodyPr wrap="square" rtlCol="0">
            <a:spAutoFit/>
          </a:bodyPr>
          <a:lstStyle/>
          <a:p>
            <a:r>
              <a:rPr lang="es-ES" sz="3200" b="1"/>
              <a:t>s</a:t>
            </a:r>
            <a:r>
              <a:rPr lang="es-ES" sz="3200" b="1" baseline="-25000"/>
              <a:t>0</a:t>
            </a:r>
          </a:p>
        </p:txBody>
      </p:sp>
      <p:sp>
        <p:nvSpPr>
          <p:cNvPr id="58" name="CuadroTexto 57">
            <a:extLst>
              <a:ext uri="{FF2B5EF4-FFF2-40B4-BE49-F238E27FC236}">
                <a16:creationId xmlns:a16="http://schemas.microsoft.com/office/drawing/2014/main" id="{55C6FE3F-7368-834A-9E66-60F7F27A186C}"/>
              </a:ext>
            </a:extLst>
          </p:cNvPr>
          <p:cNvSpPr txBox="1"/>
          <p:nvPr/>
        </p:nvSpPr>
        <p:spPr>
          <a:xfrm>
            <a:off x="7017286" y="4315854"/>
            <a:ext cx="635581" cy="584775"/>
          </a:xfrm>
          <a:prstGeom prst="rect">
            <a:avLst/>
          </a:prstGeom>
          <a:noFill/>
        </p:spPr>
        <p:txBody>
          <a:bodyPr wrap="square" rtlCol="0">
            <a:spAutoFit/>
          </a:bodyPr>
          <a:lstStyle/>
          <a:p>
            <a:r>
              <a:rPr lang="es-ES" sz="3200" b="1"/>
              <a:t>x</a:t>
            </a:r>
            <a:endParaRPr lang="es-ES" sz="3200" b="1" baseline="-25000"/>
          </a:p>
        </p:txBody>
      </p:sp>
      <p:cxnSp>
        <p:nvCxnSpPr>
          <p:cNvPr id="59" name="Conector recto 58">
            <a:extLst>
              <a:ext uri="{FF2B5EF4-FFF2-40B4-BE49-F238E27FC236}">
                <a16:creationId xmlns:a16="http://schemas.microsoft.com/office/drawing/2014/main" id="{A153B070-6B07-8144-8B35-8E7974950379}"/>
              </a:ext>
            </a:extLst>
          </p:cNvPr>
          <p:cNvCxnSpPr/>
          <p:nvPr/>
        </p:nvCxnSpPr>
        <p:spPr>
          <a:xfrm flipH="1">
            <a:off x="5995062" y="3316903"/>
            <a:ext cx="2073188"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Conector recto 59">
            <a:extLst>
              <a:ext uri="{FF2B5EF4-FFF2-40B4-BE49-F238E27FC236}">
                <a16:creationId xmlns:a16="http://schemas.microsoft.com/office/drawing/2014/main" id="{FF472CE2-43C1-E54F-8BFA-BCC3EEA974A2}"/>
              </a:ext>
            </a:extLst>
          </p:cNvPr>
          <p:cNvCxnSpPr/>
          <p:nvPr/>
        </p:nvCxnSpPr>
        <p:spPr>
          <a:xfrm flipH="1">
            <a:off x="5980329" y="6145828"/>
            <a:ext cx="2073188" cy="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Conector recto 60">
            <a:extLst>
              <a:ext uri="{FF2B5EF4-FFF2-40B4-BE49-F238E27FC236}">
                <a16:creationId xmlns:a16="http://schemas.microsoft.com/office/drawing/2014/main" id="{8BF10958-D38E-FF42-BBE3-B18064E65A72}"/>
              </a:ext>
            </a:extLst>
          </p:cNvPr>
          <p:cNvCxnSpPr>
            <a:cxnSpLocks/>
          </p:cNvCxnSpPr>
          <p:nvPr/>
        </p:nvCxnSpPr>
        <p:spPr>
          <a:xfrm flipV="1">
            <a:off x="5995062" y="3297853"/>
            <a:ext cx="0" cy="2847975"/>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8520928"/>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(2.22)</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Decodificador</a:t>
            </a:r>
          </a:p>
        </p:txBody>
      </p:sp>
    </p:spTree>
    <p:extLst>
      <p:ext uri="{BB962C8B-B14F-4D97-AF65-F5344CB8AC3E}">
        <p14:creationId xmlns:p14="http://schemas.microsoft.com/office/powerpoint/2010/main" val="81012273"/>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Decodificador. Definición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351338"/>
          </a:xfrm>
        </p:spPr>
        <p:txBody>
          <a:bodyPr>
            <a:normAutofit/>
          </a:bodyPr>
          <a:lstStyle/>
          <a:p>
            <a:r>
              <a:rPr lang="es-ES"/>
              <a:t>Circuito que activa la salida que corresponde al valor en binario de la entrada</a:t>
            </a:r>
          </a:p>
          <a:p>
            <a:endParaRPr lang="es-ES"/>
          </a:p>
          <a:p>
            <a:r>
              <a:rPr lang="es-ES"/>
              <a:t>N entradas de datos</a:t>
            </a:r>
          </a:p>
          <a:p>
            <a:r>
              <a:rPr lang="es-ES"/>
              <a:t>2</a:t>
            </a:r>
            <a:r>
              <a:rPr lang="es-ES" baseline="30000"/>
              <a:t>N</a:t>
            </a:r>
            <a:r>
              <a:rPr lang="es-ES"/>
              <a:t> salidas</a:t>
            </a:r>
          </a:p>
          <a:p>
            <a:r>
              <a:rPr lang="es-ES"/>
              <a:t>1 entrada de </a:t>
            </a:r>
            <a:r>
              <a:rPr lang="es-ES" i="1" err="1"/>
              <a:t>Enable</a:t>
            </a:r>
            <a:endParaRPr lang="es-ES" i="1"/>
          </a:p>
        </p:txBody>
      </p:sp>
      <p:sp>
        <p:nvSpPr>
          <p:cNvPr id="4" name="Rectángulo 3">
            <a:extLst>
              <a:ext uri="{FF2B5EF4-FFF2-40B4-BE49-F238E27FC236}">
                <a16:creationId xmlns:a16="http://schemas.microsoft.com/office/drawing/2014/main" id="{FC001779-0268-7942-9FE4-FF62F07F3301}"/>
              </a:ext>
            </a:extLst>
          </p:cNvPr>
          <p:cNvSpPr/>
          <p:nvPr/>
        </p:nvSpPr>
        <p:spPr>
          <a:xfrm>
            <a:off x="6891308" y="519449"/>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6255727" y="114980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1583283F-57E8-384A-B40F-9EABACA4D7D6}"/>
              </a:ext>
            </a:extLst>
          </p:cNvPr>
          <p:cNvCxnSpPr/>
          <p:nvPr/>
        </p:nvCxnSpPr>
        <p:spPr>
          <a:xfrm>
            <a:off x="6255727" y="153666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C60EA79A-B668-FE47-BD0A-7FDF19ADBD17}"/>
              </a:ext>
            </a:extLst>
          </p:cNvPr>
          <p:cNvCxnSpPr/>
          <p:nvPr/>
        </p:nvCxnSpPr>
        <p:spPr>
          <a:xfrm>
            <a:off x="8151697" y="138426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E8B31AB9-2399-8942-86E6-BAECAAAAC57F}"/>
              </a:ext>
            </a:extLst>
          </p:cNvPr>
          <p:cNvCxnSpPr>
            <a:cxnSpLocks/>
          </p:cNvCxnSpPr>
          <p:nvPr/>
        </p:nvCxnSpPr>
        <p:spPr>
          <a:xfrm flipV="1">
            <a:off x="7533542" y="2595384"/>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FDE7640-B9FE-EB4D-8D39-6977EC391898}"/>
              </a:ext>
            </a:extLst>
          </p:cNvPr>
          <p:cNvSpPr txBox="1"/>
          <p:nvPr/>
        </p:nvSpPr>
        <p:spPr>
          <a:xfrm>
            <a:off x="6885921" y="857414"/>
            <a:ext cx="635581" cy="584775"/>
          </a:xfrm>
          <a:prstGeom prst="rect">
            <a:avLst/>
          </a:prstGeom>
          <a:noFill/>
        </p:spPr>
        <p:txBody>
          <a:bodyPr wrap="square" rtlCol="0">
            <a:spAutoFit/>
          </a:bodyPr>
          <a:lstStyle/>
          <a:p>
            <a:r>
              <a:rPr lang="es-ES" sz="3200" b="1"/>
              <a:t>x</a:t>
            </a:r>
            <a:r>
              <a:rPr lang="es-ES" sz="3200" b="1" baseline="-25000"/>
              <a:t>0</a:t>
            </a:r>
          </a:p>
        </p:txBody>
      </p:sp>
      <p:sp>
        <p:nvSpPr>
          <p:cNvPr id="12" name="CuadroTexto 11">
            <a:extLst>
              <a:ext uri="{FF2B5EF4-FFF2-40B4-BE49-F238E27FC236}">
                <a16:creationId xmlns:a16="http://schemas.microsoft.com/office/drawing/2014/main" id="{9B373BD3-3139-6244-A5BF-2C5D1FF3977E}"/>
              </a:ext>
            </a:extLst>
          </p:cNvPr>
          <p:cNvSpPr txBox="1"/>
          <p:nvPr/>
        </p:nvSpPr>
        <p:spPr>
          <a:xfrm>
            <a:off x="6883228" y="1275398"/>
            <a:ext cx="635581" cy="584775"/>
          </a:xfrm>
          <a:prstGeom prst="rect">
            <a:avLst/>
          </a:prstGeom>
          <a:noFill/>
        </p:spPr>
        <p:txBody>
          <a:bodyPr wrap="square" rtlCol="0">
            <a:spAutoFit/>
          </a:bodyPr>
          <a:lstStyle/>
          <a:p>
            <a:r>
              <a:rPr lang="es-ES" sz="3200" b="1"/>
              <a:t>x</a:t>
            </a:r>
            <a:r>
              <a:rPr lang="es-ES" sz="3200" b="1" baseline="-25000"/>
              <a:t>1</a:t>
            </a:r>
          </a:p>
        </p:txBody>
      </p:sp>
      <p:sp>
        <p:nvSpPr>
          <p:cNvPr id="13" name="CuadroTexto 12">
            <a:extLst>
              <a:ext uri="{FF2B5EF4-FFF2-40B4-BE49-F238E27FC236}">
                <a16:creationId xmlns:a16="http://schemas.microsoft.com/office/drawing/2014/main" id="{6F2CEDBC-4493-4045-AD34-6A5211496E89}"/>
              </a:ext>
            </a:extLst>
          </p:cNvPr>
          <p:cNvSpPr txBox="1"/>
          <p:nvPr/>
        </p:nvSpPr>
        <p:spPr>
          <a:xfrm>
            <a:off x="7307952" y="2010200"/>
            <a:ext cx="635581" cy="584775"/>
          </a:xfrm>
          <a:prstGeom prst="rect">
            <a:avLst/>
          </a:prstGeom>
          <a:noFill/>
        </p:spPr>
        <p:txBody>
          <a:bodyPr wrap="square" rtlCol="0">
            <a:spAutoFit/>
          </a:bodyPr>
          <a:lstStyle/>
          <a:p>
            <a:r>
              <a:rPr lang="es-ES" sz="3200" b="1"/>
              <a:t>E</a:t>
            </a:r>
            <a:endParaRPr lang="es-ES" sz="3200" b="1" baseline="-25000"/>
          </a:p>
        </p:txBody>
      </p:sp>
      <p:sp>
        <p:nvSpPr>
          <p:cNvPr id="14" name="CuadroTexto 13">
            <a:extLst>
              <a:ext uri="{FF2B5EF4-FFF2-40B4-BE49-F238E27FC236}">
                <a16:creationId xmlns:a16="http://schemas.microsoft.com/office/drawing/2014/main" id="{B1AF3449-25A5-C447-8E90-E0DFD6D29091}"/>
              </a:ext>
            </a:extLst>
          </p:cNvPr>
          <p:cNvSpPr txBox="1"/>
          <p:nvPr/>
        </p:nvSpPr>
        <p:spPr>
          <a:xfrm>
            <a:off x="7676438" y="657868"/>
            <a:ext cx="635581" cy="584775"/>
          </a:xfrm>
          <a:prstGeom prst="rect">
            <a:avLst/>
          </a:prstGeom>
          <a:noFill/>
        </p:spPr>
        <p:txBody>
          <a:bodyPr wrap="square" rtlCol="0">
            <a:spAutoFit/>
          </a:bodyPr>
          <a:lstStyle/>
          <a:p>
            <a:r>
              <a:rPr lang="es-ES" sz="3200" b="1"/>
              <a:t>y</a:t>
            </a:r>
            <a:r>
              <a:rPr lang="es-ES" sz="3200" b="1" baseline="-25000"/>
              <a:t>0</a:t>
            </a:r>
          </a:p>
        </p:txBody>
      </p:sp>
      <p:sp>
        <p:nvSpPr>
          <p:cNvPr id="15" name="CuadroTexto 14">
            <a:extLst>
              <a:ext uri="{FF2B5EF4-FFF2-40B4-BE49-F238E27FC236}">
                <a16:creationId xmlns:a16="http://schemas.microsoft.com/office/drawing/2014/main" id="{8934E14F-C2A9-294D-9F07-D2AE9F43A9CC}"/>
              </a:ext>
            </a:extLst>
          </p:cNvPr>
          <p:cNvSpPr txBox="1"/>
          <p:nvPr/>
        </p:nvSpPr>
        <p:spPr>
          <a:xfrm>
            <a:off x="6994282" y="447570"/>
            <a:ext cx="870930" cy="584775"/>
          </a:xfrm>
          <a:prstGeom prst="rect">
            <a:avLst/>
          </a:prstGeom>
          <a:noFill/>
        </p:spPr>
        <p:txBody>
          <a:bodyPr wrap="square" rtlCol="0">
            <a:spAutoFit/>
          </a:bodyPr>
          <a:lstStyle/>
          <a:p>
            <a:r>
              <a:rPr lang="es-ES" sz="3200" b="1"/>
              <a:t>DEC</a:t>
            </a:r>
            <a:endParaRPr lang="es-ES" sz="3200" b="1" baseline="-25000"/>
          </a:p>
        </p:txBody>
      </p:sp>
      <p:cxnSp>
        <p:nvCxnSpPr>
          <p:cNvPr id="20" name="Conector recto de flecha 19">
            <a:extLst>
              <a:ext uri="{FF2B5EF4-FFF2-40B4-BE49-F238E27FC236}">
                <a16:creationId xmlns:a16="http://schemas.microsoft.com/office/drawing/2014/main" id="{87D9E9F2-A95C-B749-9905-3C209EC8584B}"/>
              </a:ext>
            </a:extLst>
          </p:cNvPr>
          <p:cNvCxnSpPr>
            <a:cxnSpLocks/>
          </p:cNvCxnSpPr>
          <p:nvPr/>
        </p:nvCxnSpPr>
        <p:spPr>
          <a:xfrm>
            <a:off x="7239118" y="3327330"/>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B8C2DA16-88DA-6E49-99D0-FEED4120B9F5}"/>
              </a:ext>
            </a:extLst>
          </p:cNvPr>
          <p:cNvSpPr txBox="1"/>
          <p:nvPr/>
        </p:nvSpPr>
        <p:spPr>
          <a:xfrm>
            <a:off x="7065429" y="3875792"/>
            <a:ext cx="635581" cy="584775"/>
          </a:xfrm>
          <a:prstGeom prst="rect">
            <a:avLst/>
          </a:prstGeom>
          <a:noFill/>
        </p:spPr>
        <p:txBody>
          <a:bodyPr wrap="square" rtlCol="0">
            <a:spAutoFit/>
          </a:bodyPr>
          <a:lstStyle/>
          <a:p>
            <a:r>
              <a:rPr lang="es-ES" sz="3200" b="1"/>
              <a:t>E</a:t>
            </a:r>
            <a:endParaRPr lang="es-ES" sz="3200" b="1" baseline="-25000"/>
          </a:p>
        </p:txBody>
      </p:sp>
      <p:sp>
        <p:nvSpPr>
          <p:cNvPr id="26" name="Trapecio 25">
            <a:extLst>
              <a:ext uri="{FF2B5EF4-FFF2-40B4-BE49-F238E27FC236}">
                <a16:creationId xmlns:a16="http://schemas.microsoft.com/office/drawing/2014/main" id="{AF167963-E11C-3C45-B036-1DB7B43B8AB1}"/>
              </a:ext>
            </a:extLst>
          </p:cNvPr>
          <p:cNvSpPr/>
          <p:nvPr/>
        </p:nvSpPr>
        <p:spPr>
          <a:xfrm rot="16200000">
            <a:off x="6013360" y="4316713"/>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1" name="Conector recto de flecha 40">
            <a:extLst>
              <a:ext uri="{FF2B5EF4-FFF2-40B4-BE49-F238E27FC236}">
                <a16:creationId xmlns:a16="http://schemas.microsoft.com/office/drawing/2014/main" id="{5E221E37-E854-F048-9904-81B619DA8801}"/>
              </a:ext>
            </a:extLst>
          </p:cNvPr>
          <p:cNvCxnSpPr/>
          <p:nvPr/>
        </p:nvCxnSpPr>
        <p:spPr>
          <a:xfrm>
            <a:off x="8151697" y="106556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41">
            <a:extLst>
              <a:ext uri="{FF2B5EF4-FFF2-40B4-BE49-F238E27FC236}">
                <a16:creationId xmlns:a16="http://schemas.microsoft.com/office/drawing/2014/main" id="{DCBA8F47-0260-5F4A-95BB-A8818E5766FA}"/>
              </a:ext>
            </a:extLst>
          </p:cNvPr>
          <p:cNvCxnSpPr/>
          <p:nvPr/>
        </p:nvCxnSpPr>
        <p:spPr>
          <a:xfrm>
            <a:off x="8151697" y="204289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a:extLst>
              <a:ext uri="{FF2B5EF4-FFF2-40B4-BE49-F238E27FC236}">
                <a16:creationId xmlns:a16="http://schemas.microsoft.com/office/drawing/2014/main" id="{07E896B2-D865-F14F-A9D6-51E1B74B2411}"/>
              </a:ext>
            </a:extLst>
          </p:cNvPr>
          <p:cNvCxnSpPr/>
          <p:nvPr/>
        </p:nvCxnSpPr>
        <p:spPr>
          <a:xfrm>
            <a:off x="8151697" y="172419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CuadroTexto 43">
            <a:extLst>
              <a:ext uri="{FF2B5EF4-FFF2-40B4-BE49-F238E27FC236}">
                <a16:creationId xmlns:a16="http://schemas.microsoft.com/office/drawing/2014/main" id="{FCC786A7-7873-B24F-87FC-666EB016242D}"/>
              </a:ext>
            </a:extLst>
          </p:cNvPr>
          <p:cNvSpPr txBox="1"/>
          <p:nvPr/>
        </p:nvSpPr>
        <p:spPr>
          <a:xfrm>
            <a:off x="7676438" y="1031089"/>
            <a:ext cx="635581" cy="584775"/>
          </a:xfrm>
          <a:prstGeom prst="rect">
            <a:avLst/>
          </a:prstGeom>
          <a:noFill/>
        </p:spPr>
        <p:txBody>
          <a:bodyPr wrap="square" rtlCol="0">
            <a:spAutoFit/>
          </a:bodyPr>
          <a:lstStyle/>
          <a:p>
            <a:r>
              <a:rPr lang="es-ES" sz="3200" b="1"/>
              <a:t>y</a:t>
            </a:r>
            <a:r>
              <a:rPr lang="es-ES" sz="3200" b="1" baseline="-25000"/>
              <a:t>1</a:t>
            </a:r>
          </a:p>
        </p:txBody>
      </p:sp>
      <p:sp>
        <p:nvSpPr>
          <p:cNvPr id="45" name="CuadroTexto 44">
            <a:extLst>
              <a:ext uri="{FF2B5EF4-FFF2-40B4-BE49-F238E27FC236}">
                <a16:creationId xmlns:a16="http://schemas.microsoft.com/office/drawing/2014/main" id="{138D128C-BF20-2C48-814E-DA5812D5F949}"/>
              </a:ext>
            </a:extLst>
          </p:cNvPr>
          <p:cNvSpPr txBox="1"/>
          <p:nvPr/>
        </p:nvSpPr>
        <p:spPr>
          <a:xfrm>
            <a:off x="7676438" y="1373420"/>
            <a:ext cx="635581" cy="584775"/>
          </a:xfrm>
          <a:prstGeom prst="rect">
            <a:avLst/>
          </a:prstGeom>
          <a:noFill/>
        </p:spPr>
        <p:txBody>
          <a:bodyPr wrap="square" rtlCol="0">
            <a:spAutoFit/>
          </a:bodyPr>
          <a:lstStyle/>
          <a:p>
            <a:r>
              <a:rPr lang="es-ES" sz="3200" b="1"/>
              <a:t>y</a:t>
            </a:r>
            <a:r>
              <a:rPr lang="es-ES" sz="3200" b="1" baseline="-25000"/>
              <a:t>2</a:t>
            </a:r>
          </a:p>
        </p:txBody>
      </p:sp>
      <p:sp>
        <p:nvSpPr>
          <p:cNvPr id="46" name="CuadroTexto 45">
            <a:extLst>
              <a:ext uri="{FF2B5EF4-FFF2-40B4-BE49-F238E27FC236}">
                <a16:creationId xmlns:a16="http://schemas.microsoft.com/office/drawing/2014/main" id="{F021C09C-D224-934E-BE57-CB754D5BC3F0}"/>
              </a:ext>
            </a:extLst>
          </p:cNvPr>
          <p:cNvSpPr txBox="1"/>
          <p:nvPr/>
        </p:nvSpPr>
        <p:spPr>
          <a:xfrm>
            <a:off x="7686815" y="1714953"/>
            <a:ext cx="635581" cy="584775"/>
          </a:xfrm>
          <a:prstGeom prst="rect">
            <a:avLst/>
          </a:prstGeom>
          <a:noFill/>
        </p:spPr>
        <p:txBody>
          <a:bodyPr wrap="square" rtlCol="0">
            <a:spAutoFit/>
          </a:bodyPr>
          <a:lstStyle/>
          <a:p>
            <a:r>
              <a:rPr lang="es-ES" sz="3200" b="1"/>
              <a:t>y</a:t>
            </a:r>
            <a:r>
              <a:rPr lang="es-ES" sz="3200" b="1" baseline="-25000"/>
              <a:t>3</a:t>
            </a:r>
          </a:p>
        </p:txBody>
      </p:sp>
      <p:cxnSp>
        <p:nvCxnSpPr>
          <p:cNvPr id="47" name="Conector recto de flecha 46">
            <a:extLst>
              <a:ext uri="{FF2B5EF4-FFF2-40B4-BE49-F238E27FC236}">
                <a16:creationId xmlns:a16="http://schemas.microsoft.com/office/drawing/2014/main" id="{B1000C9B-EA00-8E4E-B483-ABAF8BF25EB2}"/>
              </a:ext>
            </a:extLst>
          </p:cNvPr>
          <p:cNvCxnSpPr/>
          <p:nvPr/>
        </p:nvCxnSpPr>
        <p:spPr>
          <a:xfrm>
            <a:off x="7858479" y="473043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ector recto de flecha 47">
            <a:extLst>
              <a:ext uri="{FF2B5EF4-FFF2-40B4-BE49-F238E27FC236}">
                <a16:creationId xmlns:a16="http://schemas.microsoft.com/office/drawing/2014/main" id="{5F373A93-E5D2-F745-94CF-338C204CF9B0}"/>
              </a:ext>
            </a:extLst>
          </p:cNvPr>
          <p:cNvCxnSpPr/>
          <p:nvPr/>
        </p:nvCxnSpPr>
        <p:spPr>
          <a:xfrm>
            <a:off x="7858479" y="441174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51528A38-E206-9548-93BE-E10B0BE495A2}"/>
              </a:ext>
            </a:extLst>
          </p:cNvPr>
          <p:cNvCxnSpPr/>
          <p:nvPr/>
        </p:nvCxnSpPr>
        <p:spPr>
          <a:xfrm>
            <a:off x="7858479" y="538906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a:extLst>
              <a:ext uri="{FF2B5EF4-FFF2-40B4-BE49-F238E27FC236}">
                <a16:creationId xmlns:a16="http://schemas.microsoft.com/office/drawing/2014/main" id="{54ABC520-CEC8-474F-A503-A4C677079D1B}"/>
              </a:ext>
            </a:extLst>
          </p:cNvPr>
          <p:cNvCxnSpPr/>
          <p:nvPr/>
        </p:nvCxnSpPr>
        <p:spPr>
          <a:xfrm>
            <a:off x="7858479" y="507037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CuadroTexto 50">
            <a:extLst>
              <a:ext uri="{FF2B5EF4-FFF2-40B4-BE49-F238E27FC236}">
                <a16:creationId xmlns:a16="http://schemas.microsoft.com/office/drawing/2014/main" id="{510977CC-6EA8-9F47-A809-7AF88E25F285}"/>
              </a:ext>
            </a:extLst>
          </p:cNvPr>
          <p:cNvSpPr txBox="1"/>
          <p:nvPr/>
        </p:nvSpPr>
        <p:spPr>
          <a:xfrm>
            <a:off x="7383220" y="4377264"/>
            <a:ext cx="635581" cy="584775"/>
          </a:xfrm>
          <a:prstGeom prst="rect">
            <a:avLst/>
          </a:prstGeom>
          <a:noFill/>
        </p:spPr>
        <p:txBody>
          <a:bodyPr wrap="square" rtlCol="0">
            <a:spAutoFit/>
          </a:bodyPr>
          <a:lstStyle/>
          <a:p>
            <a:r>
              <a:rPr lang="es-ES" sz="3200" b="1"/>
              <a:t>y</a:t>
            </a:r>
            <a:r>
              <a:rPr lang="es-ES" sz="3200" b="1" baseline="-25000"/>
              <a:t>1</a:t>
            </a:r>
          </a:p>
        </p:txBody>
      </p:sp>
      <p:sp>
        <p:nvSpPr>
          <p:cNvPr id="52" name="CuadroTexto 51">
            <a:extLst>
              <a:ext uri="{FF2B5EF4-FFF2-40B4-BE49-F238E27FC236}">
                <a16:creationId xmlns:a16="http://schemas.microsoft.com/office/drawing/2014/main" id="{7413B334-663E-EB46-BD70-7E2F95DDBF95}"/>
              </a:ext>
            </a:extLst>
          </p:cNvPr>
          <p:cNvSpPr txBox="1"/>
          <p:nvPr/>
        </p:nvSpPr>
        <p:spPr>
          <a:xfrm>
            <a:off x="7383220" y="4719595"/>
            <a:ext cx="635581" cy="584775"/>
          </a:xfrm>
          <a:prstGeom prst="rect">
            <a:avLst/>
          </a:prstGeom>
          <a:noFill/>
        </p:spPr>
        <p:txBody>
          <a:bodyPr wrap="square" rtlCol="0">
            <a:spAutoFit/>
          </a:bodyPr>
          <a:lstStyle/>
          <a:p>
            <a:r>
              <a:rPr lang="es-ES" sz="3200" b="1"/>
              <a:t>y</a:t>
            </a:r>
            <a:r>
              <a:rPr lang="es-ES" sz="3200" b="1" baseline="-25000"/>
              <a:t>2</a:t>
            </a:r>
          </a:p>
        </p:txBody>
      </p:sp>
      <p:sp>
        <p:nvSpPr>
          <p:cNvPr id="53" name="CuadroTexto 52">
            <a:extLst>
              <a:ext uri="{FF2B5EF4-FFF2-40B4-BE49-F238E27FC236}">
                <a16:creationId xmlns:a16="http://schemas.microsoft.com/office/drawing/2014/main" id="{133F4EE2-502C-F349-9071-F62DE8871BE2}"/>
              </a:ext>
            </a:extLst>
          </p:cNvPr>
          <p:cNvSpPr txBox="1"/>
          <p:nvPr/>
        </p:nvSpPr>
        <p:spPr>
          <a:xfrm>
            <a:off x="7393597" y="5061128"/>
            <a:ext cx="635581" cy="584775"/>
          </a:xfrm>
          <a:prstGeom prst="rect">
            <a:avLst/>
          </a:prstGeom>
          <a:noFill/>
        </p:spPr>
        <p:txBody>
          <a:bodyPr wrap="square" rtlCol="0">
            <a:spAutoFit/>
          </a:bodyPr>
          <a:lstStyle/>
          <a:p>
            <a:r>
              <a:rPr lang="es-ES" sz="3200" b="1"/>
              <a:t>y</a:t>
            </a:r>
            <a:r>
              <a:rPr lang="es-ES" sz="3200" b="1" baseline="-25000"/>
              <a:t>3</a:t>
            </a:r>
          </a:p>
        </p:txBody>
      </p:sp>
      <p:cxnSp>
        <p:nvCxnSpPr>
          <p:cNvPr id="54" name="Conector recto de flecha 53">
            <a:extLst>
              <a:ext uri="{FF2B5EF4-FFF2-40B4-BE49-F238E27FC236}">
                <a16:creationId xmlns:a16="http://schemas.microsoft.com/office/drawing/2014/main" id="{1D5ECA1B-B2DF-E049-8F7E-06835D5CAD4A}"/>
              </a:ext>
            </a:extLst>
          </p:cNvPr>
          <p:cNvCxnSpPr/>
          <p:nvPr/>
        </p:nvCxnSpPr>
        <p:spPr>
          <a:xfrm>
            <a:off x="6039939" y="460995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CA1276E0-CE75-474F-AAD8-7AFF9D07A5EB}"/>
              </a:ext>
            </a:extLst>
          </p:cNvPr>
          <p:cNvCxnSpPr/>
          <p:nvPr/>
        </p:nvCxnSpPr>
        <p:spPr>
          <a:xfrm>
            <a:off x="6039939" y="499681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CuadroTexto 55">
            <a:extLst>
              <a:ext uri="{FF2B5EF4-FFF2-40B4-BE49-F238E27FC236}">
                <a16:creationId xmlns:a16="http://schemas.microsoft.com/office/drawing/2014/main" id="{33A4A6C5-7C07-014A-8B1B-5BB068FCEBE4}"/>
              </a:ext>
            </a:extLst>
          </p:cNvPr>
          <p:cNvSpPr txBox="1"/>
          <p:nvPr/>
        </p:nvSpPr>
        <p:spPr>
          <a:xfrm>
            <a:off x="6670133" y="4317569"/>
            <a:ext cx="635581" cy="584775"/>
          </a:xfrm>
          <a:prstGeom prst="rect">
            <a:avLst/>
          </a:prstGeom>
          <a:noFill/>
        </p:spPr>
        <p:txBody>
          <a:bodyPr wrap="square" rtlCol="0">
            <a:spAutoFit/>
          </a:bodyPr>
          <a:lstStyle/>
          <a:p>
            <a:r>
              <a:rPr lang="es-ES" sz="3200" b="1"/>
              <a:t>x</a:t>
            </a:r>
            <a:r>
              <a:rPr lang="es-ES" sz="3200" b="1" baseline="-25000"/>
              <a:t>0</a:t>
            </a:r>
          </a:p>
        </p:txBody>
      </p:sp>
      <p:sp>
        <p:nvSpPr>
          <p:cNvPr id="57" name="CuadroTexto 56">
            <a:extLst>
              <a:ext uri="{FF2B5EF4-FFF2-40B4-BE49-F238E27FC236}">
                <a16:creationId xmlns:a16="http://schemas.microsoft.com/office/drawing/2014/main" id="{23B8F614-A7F9-A243-AD73-7FB7AAC73A17}"/>
              </a:ext>
            </a:extLst>
          </p:cNvPr>
          <p:cNvSpPr txBox="1"/>
          <p:nvPr/>
        </p:nvSpPr>
        <p:spPr>
          <a:xfrm>
            <a:off x="6667440" y="4735553"/>
            <a:ext cx="635581" cy="584775"/>
          </a:xfrm>
          <a:prstGeom prst="rect">
            <a:avLst/>
          </a:prstGeom>
          <a:noFill/>
        </p:spPr>
        <p:txBody>
          <a:bodyPr wrap="square" rtlCol="0">
            <a:spAutoFit/>
          </a:bodyPr>
          <a:lstStyle/>
          <a:p>
            <a:r>
              <a:rPr lang="es-ES" sz="3200" b="1"/>
              <a:t>x</a:t>
            </a:r>
            <a:r>
              <a:rPr lang="es-ES" sz="3200" b="1" baseline="-25000"/>
              <a:t>1</a:t>
            </a:r>
          </a:p>
        </p:txBody>
      </p:sp>
      <p:sp>
        <p:nvSpPr>
          <p:cNvPr id="58" name="CuadroTexto 57">
            <a:extLst>
              <a:ext uri="{FF2B5EF4-FFF2-40B4-BE49-F238E27FC236}">
                <a16:creationId xmlns:a16="http://schemas.microsoft.com/office/drawing/2014/main" id="{04323E75-1044-5B43-87AE-071A16DDE593}"/>
              </a:ext>
            </a:extLst>
          </p:cNvPr>
          <p:cNvSpPr txBox="1"/>
          <p:nvPr/>
        </p:nvSpPr>
        <p:spPr>
          <a:xfrm>
            <a:off x="7358647" y="3991592"/>
            <a:ext cx="635581" cy="584775"/>
          </a:xfrm>
          <a:prstGeom prst="rect">
            <a:avLst/>
          </a:prstGeom>
          <a:noFill/>
        </p:spPr>
        <p:txBody>
          <a:bodyPr wrap="square" rtlCol="0">
            <a:spAutoFit/>
          </a:bodyPr>
          <a:lstStyle/>
          <a:p>
            <a:r>
              <a:rPr lang="es-ES" sz="3200" b="1"/>
              <a:t>y</a:t>
            </a:r>
            <a:r>
              <a:rPr lang="es-ES" sz="3200" b="1" baseline="-25000"/>
              <a:t>0</a:t>
            </a:r>
          </a:p>
        </p:txBody>
      </p:sp>
    </p:spTree>
    <p:extLst>
      <p:ext uri="{BB962C8B-B14F-4D97-AF65-F5344CB8AC3E}">
        <p14:creationId xmlns:p14="http://schemas.microsoft.com/office/powerpoint/2010/main" val="3496974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FC3E70-FF72-3A41-A91F-8719296870CB}"/>
              </a:ext>
            </a:extLst>
          </p:cNvPr>
          <p:cNvSpPr>
            <a:spLocks noGrp="1"/>
          </p:cNvSpPr>
          <p:nvPr>
            <p:ph type="title"/>
          </p:nvPr>
        </p:nvSpPr>
        <p:spPr/>
        <p:txBody>
          <a:bodyPr/>
          <a:lstStyle/>
          <a:p>
            <a:r>
              <a:rPr lang="es-ES"/>
              <a:t>Forma canónica </a:t>
            </a:r>
            <a:r>
              <a:rPr lang="es-ES">
                <a:sym typeface="Wingdings" pitchFamily="2" charset="2"/>
              </a:rPr>
              <a:t> Tabla de verdad</a:t>
            </a:r>
            <a:endParaRPr lang="es-ES"/>
          </a:p>
        </p:txBody>
      </p:sp>
      <p:sp>
        <p:nvSpPr>
          <p:cNvPr id="3" name="Marcador de contenido 2">
            <a:extLst>
              <a:ext uri="{FF2B5EF4-FFF2-40B4-BE49-F238E27FC236}">
                <a16:creationId xmlns:a16="http://schemas.microsoft.com/office/drawing/2014/main" id="{ED29A925-980F-CD48-B1DA-DEE69A68EF46}"/>
              </a:ext>
            </a:extLst>
          </p:cNvPr>
          <p:cNvSpPr>
            <a:spLocks noGrp="1"/>
          </p:cNvSpPr>
          <p:nvPr>
            <p:ph idx="1"/>
          </p:nvPr>
        </p:nvSpPr>
        <p:spPr>
          <a:xfrm>
            <a:off x="431515" y="1825625"/>
            <a:ext cx="10922285" cy="4351338"/>
          </a:xfrm>
        </p:spPr>
        <p:txBody>
          <a:bodyPr>
            <a:noAutofit/>
          </a:bodyPr>
          <a:lstStyle/>
          <a:p>
            <a:r>
              <a:rPr lang="es-ES" sz="4000"/>
              <a:t>f = </a:t>
            </a:r>
            <a:r>
              <a:rPr lang="es-ES" sz="4000" err="1"/>
              <a:t>xy</a:t>
            </a:r>
            <a:r>
              <a:rPr lang="es-ES" sz="4000"/>
              <a:t>’ +</a:t>
            </a:r>
            <a:r>
              <a:rPr lang="es-ES" sz="4000" err="1"/>
              <a:t>x’y</a:t>
            </a:r>
            <a:endParaRPr lang="es-ES" sz="4000"/>
          </a:p>
          <a:p>
            <a:r>
              <a:rPr lang="es-ES" sz="4000"/>
              <a:t>f(</a:t>
            </a:r>
            <a:r>
              <a:rPr lang="es-ES" sz="4000" err="1"/>
              <a:t>x,y,z</a:t>
            </a:r>
            <a:r>
              <a:rPr lang="es-ES" sz="4000"/>
              <a:t>) = (x + y + z) ( x’ + y’ + z)</a:t>
            </a:r>
          </a:p>
          <a:p>
            <a:r>
              <a:rPr lang="es-ES" sz="4000"/>
              <a:t>f(</a:t>
            </a:r>
            <a:r>
              <a:rPr lang="es-ES" sz="4000" err="1"/>
              <a:t>a,b,c,d</a:t>
            </a:r>
            <a:r>
              <a:rPr lang="es-ES" sz="4000"/>
              <a:t>) = m0 + m2 + m3 + m8 + m9 + m10 + m14</a:t>
            </a:r>
          </a:p>
          <a:p>
            <a:r>
              <a:rPr lang="es-ES" sz="4000"/>
              <a:t>f(</a:t>
            </a:r>
            <a:r>
              <a:rPr lang="es-ES" sz="4000" err="1"/>
              <a:t>x,y,z</a:t>
            </a:r>
            <a:r>
              <a:rPr lang="es-ES" sz="4000"/>
              <a:t>) = </a:t>
            </a:r>
            <a:r>
              <a:rPr lang="el-GR" sz="4000">
                <a:latin typeface="Times New Roman" pitchFamily="18" charset="0"/>
                <a:cs typeface="Arial" charset="0"/>
              </a:rPr>
              <a:t>Π</a:t>
            </a:r>
            <a:r>
              <a:rPr lang="es-ES" sz="4000">
                <a:cs typeface="Arial" charset="0"/>
              </a:rPr>
              <a:t>(0,2,4,6,7)</a:t>
            </a:r>
          </a:p>
          <a:p>
            <a:r>
              <a:rPr lang="es-ES" sz="4000"/>
              <a:t>f(</a:t>
            </a:r>
            <a:r>
              <a:rPr lang="es-ES" sz="4000" err="1"/>
              <a:t>a,b</a:t>
            </a:r>
            <a:r>
              <a:rPr lang="es-ES" sz="4000"/>
              <a:t>) = </a:t>
            </a:r>
            <a:r>
              <a:rPr lang="el-GR" sz="4000">
                <a:latin typeface="Times New Roman" pitchFamily="18" charset="0"/>
                <a:cs typeface="Arial" charset="0"/>
              </a:rPr>
              <a:t>Σ</a:t>
            </a:r>
            <a:r>
              <a:rPr lang="es-ES" sz="4000">
                <a:cs typeface="Arial" charset="0"/>
              </a:rPr>
              <a:t>(2)</a:t>
            </a:r>
          </a:p>
          <a:p>
            <a:r>
              <a:rPr lang="es-ES" sz="4000">
                <a:cs typeface="Arial" charset="0"/>
              </a:rPr>
              <a:t>f(</a:t>
            </a:r>
            <a:r>
              <a:rPr lang="es-ES" sz="4000" err="1">
                <a:cs typeface="Arial" charset="0"/>
              </a:rPr>
              <a:t>a,b,c</a:t>
            </a:r>
            <a:r>
              <a:rPr lang="es-ES" sz="4000">
                <a:cs typeface="Arial" charset="0"/>
              </a:rPr>
              <a:t>) = </a:t>
            </a:r>
            <a:r>
              <a:rPr lang="es-ES" sz="4000" err="1">
                <a:cs typeface="Arial" charset="0"/>
              </a:rPr>
              <a:t>a’b’c</a:t>
            </a:r>
            <a:r>
              <a:rPr lang="es-ES" sz="4000">
                <a:cs typeface="Arial" charset="0"/>
              </a:rPr>
              <a:t> + </a:t>
            </a:r>
            <a:r>
              <a:rPr lang="es-ES" sz="4000" err="1">
                <a:cs typeface="Arial" charset="0"/>
              </a:rPr>
              <a:t>ab’c</a:t>
            </a:r>
            <a:r>
              <a:rPr lang="es-ES" sz="4000">
                <a:cs typeface="Arial" charset="0"/>
              </a:rPr>
              <a:t>’ + ab</a:t>
            </a:r>
          </a:p>
        </p:txBody>
      </p:sp>
    </p:spTree>
    <p:extLst>
      <p:ext uri="{BB962C8B-B14F-4D97-AF65-F5344CB8AC3E}">
        <p14:creationId xmlns:p14="http://schemas.microsoft.com/office/powerpoint/2010/main" val="4132376196"/>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Decodificador. </a:t>
            </a:r>
            <a:br>
              <a:rPr lang="es-ES"/>
            </a:br>
            <a:r>
              <a:rPr lang="es-ES"/>
              <a:t>Implementación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351338"/>
          </a:xfrm>
        </p:spPr>
        <p:txBody>
          <a:bodyPr>
            <a:normAutofit lnSpcReduction="10000"/>
          </a:bodyPr>
          <a:lstStyle/>
          <a:p>
            <a:r>
              <a:rPr lang="es-ES"/>
              <a:t>Circuito que activa la salida que corresponde al valor en binario de la entrada</a:t>
            </a:r>
          </a:p>
          <a:p>
            <a:endParaRPr lang="es-ES"/>
          </a:p>
          <a:p>
            <a:r>
              <a:rPr lang="es-ES"/>
              <a:t>N entradas de datos</a:t>
            </a:r>
          </a:p>
          <a:p>
            <a:r>
              <a:rPr lang="es-ES"/>
              <a:t>2</a:t>
            </a:r>
            <a:r>
              <a:rPr lang="es-ES" baseline="30000"/>
              <a:t>N</a:t>
            </a:r>
            <a:r>
              <a:rPr lang="es-ES"/>
              <a:t> salidas</a:t>
            </a:r>
          </a:p>
          <a:p>
            <a:r>
              <a:rPr lang="es-ES"/>
              <a:t>1 entrada de </a:t>
            </a:r>
            <a:r>
              <a:rPr lang="es-ES" i="1" err="1"/>
              <a:t>Enable</a:t>
            </a:r>
            <a:endParaRPr lang="es-ES" i="1"/>
          </a:p>
          <a:p>
            <a:endParaRPr lang="es-ES" i="1"/>
          </a:p>
          <a:p>
            <a:r>
              <a:rPr lang="es-ES" i="1"/>
              <a:t>Si E=0 </a:t>
            </a:r>
            <a:r>
              <a:rPr lang="es-ES" i="1">
                <a:sym typeface="Wingdings" pitchFamily="2" charset="2"/>
              </a:rPr>
              <a:t> </a:t>
            </a:r>
            <a:r>
              <a:rPr lang="es-ES" i="1" err="1"/>
              <a:t>y</a:t>
            </a:r>
            <a:r>
              <a:rPr lang="es-ES" i="1" baseline="-25000" err="1"/>
              <a:t>n</a:t>
            </a:r>
            <a:r>
              <a:rPr lang="es-ES" i="1"/>
              <a:t>=0</a:t>
            </a:r>
          </a:p>
        </p:txBody>
      </p:sp>
      <p:cxnSp>
        <p:nvCxnSpPr>
          <p:cNvPr id="20" name="Conector recto de flecha 19">
            <a:extLst>
              <a:ext uri="{FF2B5EF4-FFF2-40B4-BE49-F238E27FC236}">
                <a16:creationId xmlns:a16="http://schemas.microsoft.com/office/drawing/2014/main" id="{87D9E9F2-A95C-B749-9905-3C209EC8584B}"/>
              </a:ext>
            </a:extLst>
          </p:cNvPr>
          <p:cNvCxnSpPr>
            <a:cxnSpLocks/>
          </p:cNvCxnSpPr>
          <p:nvPr/>
        </p:nvCxnSpPr>
        <p:spPr>
          <a:xfrm>
            <a:off x="7477243" y="244226"/>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B8C2DA16-88DA-6E49-99D0-FEED4120B9F5}"/>
              </a:ext>
            </a:extLst>
          </p:cNvPr>
          <p:cNvSpPr txBox="1"/>
          <p:nvPr/>
        </p:nvSpPr>
        <p:spPr>
          <a:xfrm>
            <a:off x="7303554" y="792688"/>
            <a:ext cx="635581" cy="584775"/>
          </a:xfrm>
          <a:prstGeom prst="rect">
            <a:avLst/>
          </a:prstGeom>
          <a:noFill/>
        </p:spPr>
        <p:txBody>
          <a:bodyPr wrap="square" rtlCol="0">
            <a:spAutoFit/>
          </a:bodyPr>
          <a:lstStyle/>
          <a:p>
            <a:r>
              <a:rPr lang="es-ES" sz="3200" b="1"/>
              <a:t>E</a:t>
            </a:r>
            <a:endParaRPr lang="es-ES" sz="3200" b="1" baseline="-25000"/>
          </a:p>
        </p:txBody>
      </p:sp>
      <p:sp>
        <p:nvSpPr>
          <p:cNvPr id="26" name="Trapecio 25">
            <a:extLst>
              <a:ext uri="{FF2B5EF4-FFF2-40B4-BE49-F238E27FC236}">
                <a16:creationId xmlns:a16="http://schemas.microsoft.com/office/drawing/2014/main" id="{AF167963-E11C-3C45-B036-1DB7B43B8AB1}"/>
              </a:ext>
            </a:extLst>
          </p:cNvPr>
          <p:cNvSpPr/>
          <p:nvPr/>
        </p:nvSpPr>
        <p:spPr>
          <a:xfrm rot="16200000">
            <a:off x="6251485" y="1233609"/>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7" name="Conector recto de flecha 46">
            <a:extLst>
              <a:ext uri="{FF2B5EF4-FFF2-40B4-BE49-F238E27FC236}">
                <a16:creationId xmlns:a16="http://schemas.microsoft.com/office/drawing/2014/main" id="{B1000C9B-EA00-8E4E-B483-ABAF8BF25EB2}"/>
              </a:ext>
            </a:extLst>
          </p:cNvPr>
          <p:cNvCxnSpPr/>
          <p:nvPr/>
        </p:nvCxnSpPr>
        <p:spPr>
          <a:xfrm>
            <a:off x="8096604" y="164733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ector recto de flecha 47">
            <a:extLst>
              <a:ext uri="{FF2B5EF4-FFF2-40B4-BE49-F238E27FC236}">
                <a16:creationId xmlns:a16="http://schemas.microsoft.com/office/drawing/2014/main" id="{5F373A93-E5D2-F745-94CF-338C204CF9B0}"/>
              </a:ext>
            </a:extLst>
          </p:cNvPr>
          <p:cNvCxnSpPr/>
          <p:nvPr/>
        </p:nvCxnSpPr>
        <p:spPr>
          <a:xfrm>
            <a:off x="8096604" y="132864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51528A38-E206-9548-93BE-E10B0BE495A2}"/>
              </a:ext>
            </a:extLst>
          </p:cNvPr>
          <p:cNvCxnSpPr/>
          <p:nvPr/>
        </p:nvCxnSpPr>
        <p:spPr>
          <a:xfrm>
            <a:off x="8096604" y="230596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a:extLst>
              <a:ext uri="{FF2B5EF4-FFF2-40B4-BE49-F238E27FC236}">
                <a16:creationId xmlns:a16="http://schemas.microsoft.com/office/drawing/2014/main" id="{54ABC520-CEC8-474F-A503-A4C677079D1B}"/>
              </a:ext>
            </a:extLst>
          </p:cNvPr>
          <p:cNvCxnSpPr/>
          <p:nvPr/>
        </p:nvCxnSpPr>
        <p:spPr>
          <a:xfrm>
            <a:off x="8096604" y="198726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CuadroTexto 50">
            <a:extLst>
              <a:ext uri="{FF2B5EF4-FFF2-40B4-BE49-F238E27FC236}">
                <a16:creationId xmlns:a16="http://schemas.microsoft.com/office/drawing/2014/main" id="{510977CC-6EA8-9F47-A809-7AF88E25F285}"/>
              </a:ext>
            </a:extLst>
          </p:cNvPr>
          <p:cNvSpPr txBox="1"/>
          <p:nvPr/>
        </p:nvSpPr>
        <p:spPr>
          <a:xfrm>
            <a:off x="7621345" y="1294160"/>
            <a:ext cx="635581" cy="584775"/>
          </a:xfrm>
          <a:prstGeom prst="rect">
            <a:avLst/>
          </a:prstGeom>
          <a:noFill/>
        </p:spPr>
        <p:txBody>
          <a:bodyPr wrap="square" rtlCol="0">
            <a:spAutoFit/>
          </a:bodyPr>
          <a:lstStyle/>
          <a:p>
            <a:r>
              <a:rPr lang="es-ES" sz="3200" b="1"/>
              <a:t>y</a:t>
            </a:r>
            <a:r>
              <a:rPr lang="es-ES" sz="3200" b="1" baseline="-25000"/>
              <a:t>1</a:t>
            </a:r>
          </a:p>
        </p:txBody>
      </p:sp>
      <p:sp>
        <p:nvSpPr>
          <p:cNvPr id="52" name="CuadroTexto 51">
            <a:extLst>
              <a:ext uri="{FF2B5EF4-FFF2-40B4-BE49-F238E27FC236}">
                <a16:creationId xmlns:a16="http://schemas.microsoft.com/office/drawing/2014/main" id="{7413B334-663E-EB46-BD70-7E2F95DDBF95}"/>
              </a:ext>
            </a:extLst>
          </p:cNvPr>
          <p:cNvSpPr txBox="1"/>
          <p:nvPr/>
        </p:nvSpPr>
        <p:spPr>
          <a:xfrm>
            <a:off x="7621345" y="1636491"/>
            <a:ext cx="635581" cy="584775"/>
          </a:xfrm>
          <a:prstGeom prst="rect">
            <a:avLst/>
          </a:prstGeom>
          <a:noFill/>
        </p:spPr>
        <p:txBody>
          <a:bodyPr wrap="square" rtlCol="0">
            <a:spAutoFit/>
          </a:bodyPr>
          <a:lstStyle/>
          <a:p>
            <a:r>
              <a:rPr lang="es-ES" sz="3200" b="1"/>
              <a:t>y</a:t>
            </a:r>
            <a:r>
              <a:rPr lang="es-ES" sz="3200" b="1" baseline="-25000"/>
              <a:t>2</a:t>
            </a:r>
          </a:p>
        </p:txBody>
      </p:sp>
      <p:sp>
        <p:nvSpPr>
          <p:cNvPr id="53" name="CuadroTexto 52">
            <a:extLst>
              <a:ext uri="{FF2B5EF4-FFF2-40B4-BE49-F238E27FC236}">
                <a16:creationId xmlns:a16="http://schemas.microsoft.com/office/drawing/2014/main" id="{133F4EE2-502C-F349-9071-F62DE8871BE2}"/>
              </a:ext>
            </a:extLst>
          </p:cNvPr>
          <p:cNvSpPr txBox="1"/>
          <p:nvPr/>
        </p:nvSpPr>
        <p:spPr>
          <a:xfrm>
            <a:off x="7631722" y="1978024"/>
            <a:ext cx="635581" cy="584775"/>
          </a:xfrm>
          <a:prstGeom prst="rect">
            <a:avLst/>
          </a:prstGeom>
          <a:noFill/>
        </p:spPr>
        <p:txBody>
          <a:bodyPr wrap="square" rtlCol="0">
            <a:spAutoFit/>
          </a:bodyPr>
          <a:lstStyle/>
          <a:p>
            <a:r>
              <a:rPr lang="es-ES" sz="3200" b="1"/>
              <a:t>y</a:t>
            </a:r>
            <a:r>
              <a:rPr lang="es-ES" sz="3200" b="1" baseline="-25000"/>
              <a:t>3</a:t>
            </a:r>
          </a:p>
        </p:txBody>
      </p:sp>
      <p:cxnSp>
        <p:nvCxnSpPr>
          <p:cNvPr id="54" name="Conector recto de flecha 53">
            <a:extLst>
              <a:ext uri="{FF2B5EF4-FFF2-40B4-BE49-F238E27FC236}">
                <a16:creationId xmlns:a16="http://schemas.microsoft.com/office/drawing/2014/main" id="{1D5ECA1B-B2DF-E049-8F7E-06835D5CAD4A}"/>
              </a:ext>
            </a:extLst>
          </p:cNvPr>
          <p:cNvCxnSpPr/>
          <p:nvPr/>
        </p:nvCxnSpPr>
        <p:spPr>
          <a:xfrm>
            <a:off x="6278064" y="152685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CA1276E0-CE75-474F-AAD8-7AFF9D07A5EB}"/>
              </a:ext>
            </a:extLst>
          </p:cNvPr>
          <p:cNvCxnSpPr/>
          <p:nvPr/>
        </p:nvCxnSpPr>
        <p:spPr>
          <a:xfrm>
            <a:off x="6278064" y="191371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CuadroTexto 55">
            <a:extLst>
              <a:ext uri="{FF2B5EF4-FFF2-40B4-BE49-F238E27FC236}">
                <a16:creationId xmlns:a16="http://schemas.microsoft.com/office/drawing/2014/main" id="{33A4A6C5-7C07-014A-8B1B-5BB068FCEBE4}"/>
              </a:ext>
            </a:extLst>
          </p:cNvPr>
          <p:cNvSpPr txBox="1"/>
          <p:nvPr/>
        </p:nvSpPr>
        <p:spPr>
          <a:xfrm>
            <a:off x="6908258" y="1234465"/>
            <a:ext cx="635581" cy="584775"/>
          </a:xfrm>
          <a:prstGeom prst="rect">
            <a:avLst/>
          </a:prstGeom>
          <a:noFill/>
        </p:spPr>
        <p:txBody>
          <a:bodyPr wrap="square" rtlCol="0">
            <a:spAutoFit/>
          </a:bodyPr>
          <a:lstStyle/>
          <a:p>
            <a:r>
              <a:rPr lang="es-ES" sz="3200" b="1"/>
              <a:t>x</a:t>
            </a:r>
            <a:r>
              <a:rPr lang="es-ES" sz="3200" b="1" baseline="-25000"/>
              <a:t>0</a:t>
            </a:r>
          </a:p>
        </p:txBody>
      </p:sp>
      <p:sp>
        <p:nvSpPr>
          <p:cNvPr id="57" name="CuadroTexto 56">
            <a:extLst>
              <a:ext uri="{FF2B5EF4-FFF2-40B4-BE49-F238E27FC236}">
                <a16:creationId xmlns:a16="http://schemas.microsoft.com/office/drawing/2014/main" id="{23B8F614-A7F9-A243-AD73-7FB7AAC73A17}"/>
              </a:ext>
            </a:extLst>
          </p:cNvPr>
          <p:cNvSpPr txBox="1"/>
          <p:nvPr/>
        </p:nvSpPr>
        <p:spPr>
          <a:xfrm>
            <a:off x="6905565" y="1652449"/>
            <a:ext cx="635581" cy="584775"/>
          </a:xfrm>
          <a:prstGeom prst="rect">
            <a:avLst/>
          </a:prstGeom>
          <a:noFill/>
        </p:spPr>
        <p:txBody>
          <a:bodyPr wrap="square" rtlCol="0">
            <a:spAutoFit/>
          </a:bodyPr>
          <a:lstStyle/>
          <a:p>
            <a:r>
              <a:rPr lang="es-ES" sz="3200" b="1"/>
              <a:t>x</a:t>
            </a:r>
            <a:r>
              <a:rPr lang="es-ES" sz="3200" b="1" baseline="-25000"/>
              <a:t>1</a:t>
            </a:r>
          </a:p>
        </p:txBody>
      </p:sp>
      <p:sp>
        <p:nvSpPr>
          <p:cNvPr id="58" name="CuadroTexto 57">
            <a:extLst>
              <a:ext uri="{FF2B5EF4-FFF2-40B4-BE49-F238E27FC236}">
                <a16:creationId xmlns:a16="http://schemas.microsoft.com/office/drawing/2014/main" id="{04323E75-1044-5B43-87AE-071A16DDE593}"/>
              </a:ext>
            </a:extLst>
          </p:cNvPr>
          <p:cNvSpPr txBox="1"/>
          <p:nvPr/>
        </p:nvSpPr>
        <p:spPr>
          <a:xfrm>
            <a:off x="7596772" y="908488"/>
            <a:ext cx="635581" cy="584775"/>
          </a:xfrm>
          <a:prstGeom prst="rect">
            <a:avLst/>
          </a:prstGeom>
          <a:noFill/>
        </p:spPr>
        <p:txBody>
          <a:bodyPr wrap="square" rtlCol="0">
            <a:spAutoFit/>
          </a:bodyPr>
          <a:lstStyle/>
          <a:p>
            <a:r>
              <a:rPr lang="es-ES" sz="3200" b="1"/>
              <a:t>y</a:t>
            </a:r>
            <a:r>
              <a:rPr lang="es-ES" sz="3200" b="1" baseline="-25000"/>
              <a:t>0</a:t>
            </a:r>
          </a:p>
        </p:txBody>
      </p:sp>
      <p:graphicFrame>
        <p:nvGraphicFramePr>
          <p:cNvPr id="35" name="Tabla 34">
            <a:extLst>
              <a:ext uri="{FF2B5EF4-FFF2-40B4-BE49-F238E27FC236}">
                <a16:creationId xmlns:a16="http://schemas.microsoft.com/office/drawing/2014/main" id="{5E1A7D09-06C3-6B43-B69C-E25BE512149E}"/>
              </a:ext>
            </a:extLst>
          </p:cNvPr>
          <p:cNvGraphicFramePr>
            <a:graphicFrameLocks noGrp="1"/>
          </p:cNvGraphicFramePr>
          <p:nvPr>
            <p:extLst>
              <p:ext uri="{D42A27DB-BD31-4B8C-83A1-F6EECF244321}">
                <p14:modId xmlns:p14="http://schemas.microsoft.com/office/powerpoint/2010/main" val="3470889800"/>
              </p:ext>
            </p:extLst>
          </p:nvPr>
        </p:nvGraphicFramePr>
        <p:xfrm>
          <a:off x="5297711" y="3324011"/>
          <a:ext cx="3173833" cy="1571625"/>
        </p:xfrm>
        <a:graphic>
          <a:graphicData uri="http://schemas.openxmlformats.org/drawingml/2006/table">
            <a:tbl>
              <a:tblPr/>
              <a:tblGrid>
                <a:gridCol w="244475">
                  <a:extLst>
                    <a:ext uri="{9D8B030D-6E8A-4147-A177-3AD203B41FA5}">
                      <a16:colId xmlns:a16="http://schemas.microsoft.com/office/drawing/2014/main" val="2287301548"/>
                    </a:ext>
                  </a:extLst>
                </a:gridCol>
                <a:gridCol w="260350">
                  <a:extLst>
                    <a:ext uri="{9D8B030D-6E8A-4147-A177-3AD203B41FA5}">
                      <a16:colId xmlns:a16="http://schemas.microsoft.com/office/drawing/2014/main" val="1535106643"/>
                    </a:ext>
                  </a:extLst>
                </a:gridCol>
                <a:gridCol w="667252">
                  <a:extLst>
                    <a:ext uri="{9D8B030D-6E8A-4147-A177-3AD203B41FA5}">
                      <a16:colId xmlns:a16="http://schemas.microsoft.com/office/drawing/2014/main" val="2090350266"/>
                    </a:ext>
                  </a:extLst>
                </a:gridCol>
                <a:gridCol w="667252">
                  <a:extLst>
                    <a:ext uri="{9D8B030D-6E8A-4147-A177-3AD203B41FA5}">
                      <a16:colId xmlns:a16="http://schemas.microsoft.com/office/drawing/2014/main" val="239472953"/>
                    </a:ext>
                  </a:extLst>
                </a:gridCol>
                <a:gridCol w="667252">
                  <a:extLst>
                    <a:ext uri="{9D8B030D-6E8A-4147-A177-3AD203B41FA5}">
                      <a16:colId xmlns:a16="http://schemas.microsoft.com/office/drawing/2014/main" val="4149398666"/>
                    </a:ext>
                  </a:extLst>
                </a:gridCol>
                <a:gridCol w="667252">
                  <a:extLst>
                    <a:ext uri="{9D8B030D-6E8A-4147-A177-3AD203B41FA5}">
                      <a16:colId xmlns:a16="http://schemas.microsoft.com/office/drawing/2014/main" val="4017057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1</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3</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bl>
          </a:graphicData>
        </a:graphic>
      </p:graphicFrame>
      <p:sp>
        <p:nvSpPr>
          <p:cNvPr id="36" name="Marcador de contenido 2">
            <a:extLst>
              <a:ext uri="{FF2B5EF4-FFF2-40B4-BE49-F238E27FC236}">
                <a16:creationId xmlns:a16="http://schemas.microsoft.com/office/drawing/2014/main" id="{8B59907C-1D20-E84E-9A76-45CDA03E9CEA}"/>
              </a:ext>
            </a:extLst>
          </p:cNvPr>
          <p:cNvSpPr txBox="1">
            <a:spLocks/>
          </p:cNvSpPr>
          <p:nvPr/>
        </p:nvSpPr>
        <p:spPr>
          <a:xfrm>
            <a:off x="4337681" y="4975482"/>
            <a:ext cx="2815594"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t>y</a:t>
            </a:r>
            <a:r>
              <a:rPr lang="es-ES" sz="4400" b="1" baseline="-25000"/>
              <a:t>3</a:t>
            </a:r>
            <a:r>
              <a:rPr lang="es-ES" sz="4400" b="1"/>
              <a:t> = x</a:t>
            </a:r>
            <a:r>
              <a:rPr lang="es-ES" sz="4400" b="1" baseline="-25000"/>
              <a:t>1</a:t>
            </a:r>
            <a:r>
              <a:rPr lang="es-ES" sz="4400" b="1"/>
              <a:t> · x</a:t>
            </a:r>
            <a:r>
              <a:rPr lang="es-ES" sz="4400" b="1" baseline="-25000"/>
              <a:t>0</a:t>
            </a:r>
            <a:r>
              <a:rPr lang="es-ES" sz="4400" b="1"/>
              <a:t> </a:t>
            </a:r>
          </a:p>
          <a:p>
            <a:pPr marL="0" indent="0">
              <a:buNone/>
            </a:pPr>
            <a:r>
              <a:rPr lang="es-ES" sz="4400" b="1"/>
              <a:t>y</a:t>
            </a:r>
            <a:r>
              <a:rPr lang="es-ES" sz="4400" b="1" baseline="-25000"/>
              <a:t>2</a:t>
            </a:r>
            <a:r>
              <a:rPr lang="es-ES" sz="4400" b="1"/>
              <a:t> = x</a:t>
            </a:r>
            <a:r>
              <a:rPr lang="es-ES" sz="4400" b="1" baseline="-25000"/>
              <a:t>1</a:t>
            </a:r>
            <a:r>
              <a:rPr lang="es-ES" sz="4400" b="1"/>
              <a:t> · x</a:t>
            </a:r>
            <a:r>
              <a:rPr lang="es-ES" sz="4400" b="1" baseline="-25000"/>
              <a:t>0</a:t>
            </a:r>
            <a:r>
              <a:rPr lang="es-ES" sz="4400" b="1"/>
              <a:t>’ </a:t>
            </a:r>
          </a:p>
          <a:p>
            <a:pPr marL="0" indent="0">
              <a:buFont typeface="Arial" panose="020B0604020202020204" pitchFamily="34" charset="0"/>
              <a:buNone/>
            </a:pPr>
            <a:endParaRPr lang="es-ES" sz="4400" b="1"/>
          </a:p>
        </p:txBody>
      </p:sp>
      <p:sp>
        <p:nvSpPr>
          <p:cNvPr id="37" name="Marcador de contenido 2">
            <a:extLst>
              <a:ext uri="{FF2B5EF4-FFF2-40B4-BE49-F238E27FC236}">
                <a16:creationId xmlns:a16="http://schemas.microsoft.com/office/drawing/2014/main" id="{AFDBDB2B-8285-0E4A-8268-50BF93B4F48A}"/>
              </a:ext>
            </a:extLst>
          </p:cNvPr>
          <p:cNvSpPr txBox="1">
            <a:spLocks/>
          </p:cNvSpPr>
          <p:nvPr/>
        </p:nvSpPr>
        <p:spPr>
          <a:xfrm>
            <a:off x="7456072" y="4975482"/>
            <a:ext cx="2815594"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t>y</a:t>
            </a:r>
            <a:r>
              <a:rPr lang="es-ES" sz="4400" b="1" baseline="-25000"/>
              <a:t>1</a:t>
            </a:r>
            <a:r>
              <a:rPr lang="es-ES" sz="4400" b="1"/>
              <a:t> = x</a:t>
            </a:r>
            <a:r>
              <a:rPr lang="es-ES" sz="4400" b="1" baseline="-25000"/>
              <a:t>1</a:t>
            </a:r>
            <a:r>
              <a:rPr lang="es-ES" sz="4400" b="1"/>
              <a:t>’ · x</a:t>
            </a:r>
            <a:r>
              <a:rPr lang="es-ES" sz="4400" b="1" baseline="-25000"/>
              <a:t>0</a:t>
            </a:r>
            <a:r>
              <a:rPr lang="es-ES" sz="4400" b="1"/>
              <a:t> </a:t>
            </a:r>
          </a:p>
          <a:p>
            <a:pPr marL="0" indent="0">
              <a:buNone/>
            </a:pPr>
            <a:r>
              <a:rPr lang="es-ES" sz="4400" b="1"/>
              <a:t>y</a:t>
            </a:r>
            <a:r>
              <a:rPr lang="es-ES" sz="4400" b="1" baseline="-25000"/>
              <a:t>0</a:t>
            </a:r>
            <a:r>
              <a:rPr lang="es-ES" sz="4400" b="1"/>
              <a:t> = x</a:t>
            </a:r>
            <a:r>
              <a:rPr lang="es-ES" sz="4400" b="1" baseline="-25000"/>
              <a:t>1</a:t>
            </a:r>
            <a:r>
              <a:rPr lang="es-ES" sz="4400" b="1"/>
              <a:t>’ · x</a:t>
            </a:r>
            <a:r>
              <a:rPr lang="es-ES" sz="4400" b="1" baseline="-25000"/>
              <a:t>0</a:t>
            </a:r>
            <a:r>
              <a:rPr lang="es-ES" sz="4400" b="1"/>
              <a:t>’ </a:t>
            </a:r>
          </a:p>
          <a:p>
            <a:pPr marL="0" indent="0">
              <a:buFont typeface="Arial" panose="020B0604020202020204" pitchFamily="34" charset="0"/>
              <a:buNone/>
            </a:pPr>
            <a:endParaRPr lang="es-ES" sz="4400" b="1"/>
          </a:p>
        </p:txBody>
      </p:sp>
    </p:spTree>
    <p:extLst>
      <p:ext uri="{BB962C8B-B14F-4D97-AF65-F5344CB8AC3E}">
        <p14:creationId xmlns:p14="http://schemas.microsoft.com/office/powerpoint/2010/main" val="1666122852"/>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Decodificador. Implementación</a:t>
            </a:r>
          </a:p>
        </p:txBody>
      </p:sp>
      <p:cxnSp>
        <p:nvCxnSpPr>
          <p:cNvPr id="20" name="Conector recto de flecha 19">
            <a:extLst>
              <a:ext uri="{FF2B5EF4-FFF2-40B4-BE49-F238E27FC236}">
                <a16:creationId xmlns:a16="http://schemas.microsoft.com/office/drawing/2014/main" id="{87D9E9F2-A95C-B749-9905-3C209EC8584B}"/>
              </a:ext>
            </a:extLst>
          </p:cNvPr>
          <p:cNvCxnSpPr>
            <a:cxnSpLocks/>
          </p:cNvCxnSpPr>
          <p:nvPr/>
        </p:nvCxnSpPr>
        <p:spPr>
          <a:xfrm>
            <a:off x="1543167" y="1482476"/>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B8C2DA16-88DA-6E49-99D0-FEED4120B9F5}"/>
              </a:ext>
            </a:extLst>
          </p:cNvPr>
          <p:cNvSpPr txBox="1"/>
          <p:nvPr/>
        </p:nvSpPr>
        <p:spPr>
          <a:xfrm>
            <a:off x="1369478" y="2030938"/>
            <a:ext cx="635581" cy="584775"/>
          </a:xfrm>
          <a:prstGeom prst="rect">
            <a:avLst/>
          </a:prstGeom>
          <a:noFill/>
        </p:spPr>
        <p:txBody>
          <a:bodyPr wrap="square" rtlCol="0">
            <a:spAutoFit/>
          </a:bodyPr>
          <a:lstStyle/>
          <a:p>
            <a:r>
              <a:rPr lang="es-ES" sz="3200" b="1"/>
              <a:t>E</a:t>
            </a:r>
            <a:endParaRPr lang="es-ES" sz="3200" b="1" baseline="-25000"/>
          </a:p>
        </p:txBody>
      </p:sp>
      <p:sp>
        <p:nvSpPr>
          <p:cNvPr id="26" name="Trapecio 25">
            <a:extLst>
              <a:ext uri="{FF2B5EF4-FFF2-40B4-BE49-F238E27FC236}">
                <a16:creationId xmlns:a16="http://schemas.microsoft.com/office/drawing/2014/main" id="{AF167963-E11C-3C45-B036-1DB7B43B8AB1}"/>
              </a:ext>
            </a:extLst>
          </p:cNvPr>
          <p:cNvSpPr/>
          <p:nvPr/>
        </p:nvSpPr>
        <p:spPr>
          <a:xfrm rot="16200000">
            <a:off x="-459200" y="3248468"/>
            <a:ext cx="4072889"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7" name="Conector recto de flecha 46">
            <a:extLst>
              <a:ext uri="{FF2B5EF4-FFF2-40B4-BE49-F238E27FC236}">
                <a16:creationId xmlns:a16="http://schemas.microsoft.com/office/drawing/2014/main" id="{B1000C9B-EA00-8E4E-B483-ABAF8BF25EB2}"/>
              </a:ext>
            </a:extLst>
          </p:cNvPr>
          <p:cNvCxnSpPr/>
          <p:nvPr/>
        </p:nvCxnSpPr>
        <p:spPr>
          <a:xfrm>
            <a:off x="2162528" y="288558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ector recto de flecha 47">
            <a:extLst>
              <a:ext uri="{FF2B5EF4-FFF2-40B4-BE49-F238E27FC236}">
                <a16:creationId xmlns:a16="http://schemas.microsoft.com/office/drawing/2014/main" id="{5F373A93-E5D2-F745-94CF-338C204CF9B0}"/>
              </a:ext>
            </a:extLst>
          </p:cNvPr>
          <p:cNvCxnSpPr/>
          <p:nvPr/>
        </p:nvCxnSpPr>
        <p:spPr>
          <a:xfrm>
            <a:off x="2162528" y="256689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51528A38-E206-9548-93BE-E10B0BE495A2}"/>
              </a:ext>
            </a:extLst>
          </p:cNvPr>
          <p:cNvCxnSpPr/>
          <p:nvPr/>
        </p:nvCxnSpPr>
        <p:spPr>
          <a:xfrm>
            <a:off x="2162528" y="354421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a:extLst>
              <a:ext uri="{FF2B5EF4-FFF2-40B4-BE49-F238E27FC236}">
                <a16:creationId xmlns:a16="http://schemas.microsoft.com/office/drawing/2014/main" id="{54ABC520-CEC8-474F-A503-A4C677079D1B}"/>
              </a:ext>
            </a:extLst>
          </p:cNvPr>
          <p:cNvCxnSpPr/>
          <p:nvPr/>
        </p:nvCxnSpPr>
        <p:spPr>
          <a:xfrm>
            <a:off x="2162528" y="322551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CuadroTexto 50">
            <a:extLst>
              <a:ext uri="{FF2B5EF4-FFF2-40B4-BE49-F238E27FC236}">
                <a16:creationId xmlns:a16="http://schemas.microsoft.com/office/drawing/2014/main" id="{510977CC-6EA8-9F47-A809-7AF88E25F285}"/>
              </a:ext>
            </a:extLst>
          </p:cNvPr>
          <p:cNvSpPr txBox="1"/>
          <p:nvPr/>
        </p:nvSpPr>
        <p:spPr>
          <a:xfrm>
            <a:off x="1687269" y="2532410"/>
            <a:ext cx="635581" cy="584775"/>
          </a:xfrm>
          <a:prstGeom prst="rect">
            <a:avLst/>
          </a:prstGeom>
          <a:noFill/>
        </p:spPr>
        <p:txBody>
          <a:bodyPr wrap="square" rtlCol="0">
            <a:spAutoFit/>
          </a:bodyPr>
          <a:lstStyle/>
          <a:p>
            <a:r>
              <a:rPr lang="es-ES" sz="3200" b="1"/>
              <a:t>y</a:t>
            </a:r>
            <a:r>
              <a:rPr lang="es-ES" sz="3200" b="1" baseline="-25000"/>
              <a:t>1</a:t>
            </a:r>
          </a:p>
        </p:txBody>
      </p:sp>
      <p:sp>
        <p:nvSpPr>
          <p:cNvPr id="52" name="CuadroTexto 51">
            <a:extLst>
              <a:ext uri="{FF2B5EF4-FFF2-40B4-BE49-F238E27FC236}">
                <a16:creationId xmlns:a16="http://schemas.microsoft.com/office/drawing/2014/main" id="{7413B334-663E-EB46-BD70-7E2F95DDBF95}"/>
              </a:ext>
            </a:extLst>
          </p:cNvPr>
          <p:cNvSpPr txBox="1"/>
          <p:nvPr/>
        </p:nvSpPr>
        <p:spPr>
          <a:xfrm>
            <a:off x="1687269" y="2874741"/>
            <a:ext cx="635581" cy="584775"/>
          </a:xfrm>
          <a:prstGeom prst="rect">
            <a:avLst/>
          </a:prstGeom>
          <a:noFill/>
        </p:spPr>
        <p:txBody>
          <a:bodyPr wrap="square" rtlCol="0">
            <a:spAutoFit/>
          </a:bodyPr>
          <a:lstStyle/>
          <a:p>
            <a:r>
              <a:rPr lang="es-ES" sz="3200" b="1"/>
              <a:t>y</a:t>
            </a:r>
            <a:r>
              <a:rPr lang="es-ES" sz="3200" b="1" baseline="-25000"/>
              <a:t>2</a:t>
            </a:r>
          </a:p>
        </p:txBody>
      </p:sp>
      <p:sp>
        <p:nvSpPr>
          <p:cNvPr id="53" name="CuadroTexto 52">
            <a:extLst>
              <a:ext uri="{FF2B5EF4-FFF2-40B4-BE49-F238E27FC236}">
                <a16:creationId xmlns:a16="http://schemas.microsoft.com/office/drawing/2014/main" id="{133F4EE2-502C-F349-9071-F62DE8871BE2}"/>
              </a:ext>
            </a:extLst>
          </p:cNvPr>
          <p:cNvSpPr txBox="1"/>
          <p:nvPr/>
        </p:nvSpPr>
        <p:spPr>
          <a:xfrm>
            <a:off x="1697646" y="3216274"/>
            <a:ext cx="635581" cy="584775"/>
          </a:xfrm>
          <a:prstGeom prst="rect">
            <a:avLst/>
          </a:prstGeom>
          <a:noFill/>
        </p:spPr>
        <p:txBody>
          <a:bodyPr wrap="square" rtlCol="0">
            <a:spAutoFit/>
          </a:bodyPr>
          <a:lstStyle/>
          <a:p>
            <a:r>
              <a:rPr lang="es-ES" sz="3200" b="1"/>
              <a:t>y</a:t>
            </a:r>
            <a:r>
              <a:rPr lang="es-ES" sz="3200" b="1" baseline="-25000"/>
              <a:t>3</a:t>
            </a:r>
          </a:p>
        </p:txBody>
      </p:sp>
      <p:cxnSp>
        <p:nvCxnSpPr>
          <p:cNvPr id="54" name="Conector recto de flecha 53">
            <a:extLst>
              <a:ext uri="{FF2B5EF4-FFF2-40B4-BE49-F238E27FC236}">
                <a16:creationId xmlns:a16="http://schemas.microsoft.com/office/drawing/2014/main" id="{1D5ECA1B-B2DF-E049-8F7E-06835D5CAD4A}"/>
              </a:ext>
            </a:extLst>
          </p:cNvPr>
          <p:cNvCxnSpPr/>
          <p:nvPr/>
        </p:nvCxnSpPr>
        <p:spPr>
          <a:xfrm>
            <a:off x="349648" y="348495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CA1276E0-CE75-474F-AAD8-7AFF9D07A5EB}"/>
              </a:ext>
            </a:extLst>
          </p:cNvPr>
          <p:cNvCxnSpPr/>
          <p:nvPr/>
        </p:nvCxnSpPr>
        <p:spPr>
          <a:xfrm>
            <a:off x="349648" y="387181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CuadroTexto 55">
            <a:extLst>
              <a:ext uri="{FF2B5EF4-FFF2-40B4-BE49-F238E27FC236}">
                <a16:creationId xmlns:a16="http://schemas.microsoft.com/office/drawing/2014/main" id="{33A4A6C5-7C07-014A-8B1B-5BB068FCEBE4}"/>
              </a:ext>
            </a:extLst>
          </p:cNvPr>
          <p:cNvSpPr txBox="1"/>
          <p:nvPr/>
        </p:nvSpPr>
        <p:spPr>
          <a:xfrm>
            <a:off x="982039" y="3161443"/>
            <a:ext cx="635581" cy="584775"/>
          </a:xfrm>
          <a:prstGeom prst="rect">
            <a:avLst/>
          </a:prstGeom>
          <a:noFill/>
        </p:spPr>
        <p:txBody>
          <a:bodyPr wrap="square" rtlCol="0">
            <a:spAutoFit/>
          </a:bodyPr>
          <a:lstStyle/>
          <a:p>
            <a:r>
              <a:rPr lang="es-ES" sz="3200" b="1"/>
              <a:t>x</a:t>
            </a:r>
            <a:r>
              <a:rPr lang="es-ES" sz="3200" b="1" baseline="-25000"/>
              <a:t>0</a:t>
            </a:r>
          </a:p>
        </p:txBody>
      </p:sp>
      <p:sp>
        <p:nvSpPr>
          <p:cNvPr id="57" name="CuadroTexto 56">
            <a:extLst>
              <a:ext uri="{FF2B5EF4-FFF2-40B4-BE49-F238E27FC236}">
                <a16:creationId xmlns:a16="http://schemas.microsoft.com/office/drawing/2014/main" id="{23B8F614-A7F9-A243-AD73-7FB7AAC73A17}"/>
              </a:ext>
            </a:extLst>
          </p:cNvPr>
          <p:cNvSpPr txBox="1"/>
          <p:nvPr/>
        </p:nvSpPr>
        <p:spPr>
          <a:xfrm>
            <a:off x="979346" y="3579427"/>
            <a:ext cx="635581" cy="584775"/>
          </a:xfrm>
          <a:prstGeom prst="rect">
            <a:avLst/>
          </a:prstGeom>
          <a:noFill/>
        </p:spPr>
        <p:txBody>
          <a:bodyPr wrap="square" rtlCol="0">
            <a:spAutoFit/>
          </a:bodyPr>
          <a:lstStyle/>
          <a:p>
            <a:r>
              <a:rPr lang="es-ES" sz="3200" b="1"/>
              <a:t>x</a:t>
            </a:r>
            <a:r>
              <a:rPr lang="es-ES" sz="3200" b="1" baseline="-25000"/>
              <a:t>1</a:t>
            </a:r>
          </a:p>
        </p:txBody>
      </p:sp>
      <p:sp>
        <p:nvSpPr>
          <p:cNvPr id="58" name="CuadroTexto 57">
            <a:extLst>
              <a:ext uri="{FF2B5EF4-FFF2-40B4-BE49-F238E27FC236}">
                <a16:creationId xmlns:a16="http://schemas.microsoft.com/office/drawing/2014/main" id="{04323E75-1044-5B43-87AE-071A16DDE593}"/>
              </a:ext>
            </a:extLst>
          </p:cNvPr>
          <p:cNvSpPr txBox="1"/>
          <p:nvPr/>
        </p:nvSpPr>
        <p:spPr>
          <a:xfrm>
            <a:off x="1662696" y="2146738"/>
            <a:ext cx="635581" cy="584775"/>
          </a:xfrm>
          <a:prstGeom prst="rect">
            <a:avLst/>
          </a:prstGeom>
          <a:noFill/>
        </p:spPr>
        <p:txBody>
          <a:bodyPr wrap="square" rtlCol="0">
            <a:spAutoFit/>
          </a:bodyPr>
          <a:lstStyle/>
          <a:p>
            <a:r>
              <a:rPr lang="es-ES" sz="3200" b="1"/>
              <a:t>y</a:t>
            </a:r>
            <a:r>
              <a:rPr lang="es-ES" sz="3200" b="1" baseline="-25000"/>
              <a:t>0</a:t>
            </a:r>
          </a:p>
        </p:txBody>
      </p:sp>
      <p:sp>
        <p:nvSpPr>
          <p:cNvPr id="36" name="Marcador de contenido 2">
            <a:extLst>
              <a:ext uri="{FF2B5EF4-FFF2-40B4-BE49-F238E27FC236}">
                <a16:creationId xmlns:a16="http://schemas.microsoft.com/office/drawing/2014/main" id="{8B59907C-1D20-E84E-9A76-45CDA03E9CEA}"/>
              </a:ext>
            </a:extLst>
          </p:cNvPr>
          <p:cNvSpPr txBox="1">
            <a:spLocks/>
          </p:cNvSpPr>
          <p:nvPr/>
        </p:nvSpPr>
        <p:spPr>
          <a:xfrm>
            <a:off x="4002045" y="1660822"/>
            <a:ext cx="2815594" cy="508287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t>y</a:t>
            </a:r>
            <a:r>
              <a:rPr lang="es-ES" sz="4400" b="1" baseline="-25000"/>
              <a:t>7</a:t>
            </a:r>
            <a:r>
              <a:rPr lang="es-ES" sz="4400" b="1"/>
              <a:t> = </a:t>
            </a:r>
          </a:p>
          <a:p>
            <a:pPr marL="0" indent="0">
              <a:buNone/>
            </a:pPr>
            <a:r>
              <a:rPr lang="es-ES" sz="4400" b="1"/>
              <a:t>y</a:t>
            </a:r>
            <a:r>
              <a:rPr lang="es-ES" sz="4400" b="1" baseline="-25000"/>
              <a:t>6</a:t>
            </a:r>
            <a:r>
              <a:rPr lang="es-ES" sz="4400" b="1"/>
              <a:t> = </a:t>
            </a:r>
          </a:p>
          <a:p>
            <a:pPr marL="0" indent="0">
              <a:buNone/>
            </a:pPr>
            <a:r>
              <a:rPr lang="es-ES" sz="4400" b="1"/>
              <a:t>y</a:t>
            </a:r>
            <a:r>
              <a:rPr lang="es-ES" sz="4400" b="1" baseline="-25000"/>
              <a:t>5</a:t>
            </a:r>
            <a:r>
              <a:rPr lang="es-ES" sz="4400" b="1"/>
              <a:t> =</a:t>
            </a:r>
          </a:p>
          <a:p>
            <a:pPr marL="0" indent="0">
              <a:buNone/>
            </a:pPr>
            <a:r>
              <a:rPr lang="es-ES" sz="4400" b="1"/>
              <a:t>y</a:t>
            </a:r>
            <a:r>
              <a:rPr lang="es-ES" sz="4400" b="1" baseline="-25000"/>
              <a:t>4</a:t>
            </a:r>
            <a:r>
              <a:rPr lang="es-ES" sz="4400" b="1"/>
              <a:t> = </a:t>
            </a:r>
          </a:p>
          <a:p>
            <a:pPr marL="0" indent="0">
              <a:buNone/>
            </a:pPr>
            <a:r>
              <a:rPr lang="es-ES" sz="4400" b="1"/>
              <a:t>y</a:t>
            </a:r>
            <a:r>
              <a:rPr lang="es-ES" sz="4400" b="1" baseline="-25000"/>
              <a:t>3</a:t>
            </a:r>
            <a:r>
              <a:rPr lang="es-ES" sz="4400" b="1"/>
              <a:t> =</a:t>
            </a:r>
          </a:p>
          <a:p>
            <a:pPr marL="0" indent="0">
              <a:buNone/>
            </a:pPr>
            <a:r>
              <a:rPr lang="es-ES" sz="4400" b="1"/>
              <a:t>y</a:t>
            </a:r>
            <a:r>
              <a:rPr lang="es-ES" sz="4400" b="1" baseline="-25000"/>
              <a:t>2</a:t>
            </a:r>
            <a:r>
              <a:rPr lang="es-ES" sz="4400" b="1"/>
              <a:t> = </a:t>
            </a:r>
          </a:p>
          <a:p>
            <a:pPr marL="0" indent="0">
              <a:buNone/>
            </a:pPr>
            <a:r>
              <a:rPr lang="es-ES" sz="4400" b="1"/>
              <a:t>y</a:t>
            </a:r>
            <a:r>
              <a:rPr lang="es-ES" sz="4400" b="1" baseline="-25000"/>
              <a:t>1</a:t>
            </a:r>
            <a:r>
              <a:rPr lang="es-ES" sz="4400" b="1"/>
              <a:t> =</a:t>
            </a:r>
          </a:p>
          <a:p>
            <a:pPr marL="0" indent="0">
              <a:buNone/>
            </a:pPr>
            <a:r>
              <a:rPr lang="es-ES" sz="4400" b="1"/>
              <a:t>y</a:t>
            </a:r>
            <a:r>
              <a:rPr lang="es-ES" sz="4400" b="1" baseline="-25000"/>
              <a:t>0</a:t>
            </a:r>
            <a:r>
              <a:rPr lang="es-ES" sz="4400" b="1"/>
              <a:t> = </a:t>
            </a:r>
          </a:p>
          <a:p>
            <a:pPr marL="0" indent="0">
              <a:buNone/>
            </a:pPr>
            <a:endParaRPr lang="es-ES" sz="4400" b="1"/>
          </a:p>
          <a:p>
            <a:pPr marL="0" indent="0">
              <a:buFont typeface="Arial" panose="020B0604020202020204" pitchFamily="34" charset="0"/>
              <a:buNone/>
            </a:pPr>
            <a:endParaRPr lang="es-ES" sz="4400" b="1"/>
          </a:p>
        </p:txBody>
      </p:sp>
      <p:cxnSp>
        <p:nvCxnSpPr>
          <p:cNvPr id="24" name="Conector recto de flecha 23">
            <a:extLst>
              <a:ext uri="{FF2B5EF4-FFF2-40B4-BE49-F238E27FC236}">
                <a16:creationId xmlns:a16="http://schemas.microsoft.com/office/drawing/2014/main" id="{CF0CEBB6-0861-0F44-AA6C-D23CFFAE6C2F}"/>
              </a:ext>
            </a:extLst>
          </p:cNvPr>
          <p:cNvCxnSpPr/>
          <p:nvPr/>
        </p:nvCxnSpPr>
        <p:spPr>
          <a:xfrm>
            <a:off x="2162528" y="419050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ector recto de flecha 24">
            <a:extLst>
              <a:ext uri="{FF2B5EF4-FFF2-40B4-BE49-F238E27FC236}">
                <a16:creationId xmlns:a16="http://schemas.microsoft.com/office/drawing/2014/main" id="{C7F910ED-1FB2-4C44-A8E6-AA62EFF87AF1}"/>
              </a:ext>
            </a:extLst>
          </p:cNvPr>
          <p:cNvCxnSpPr/>
          <p:nvPr/>
        </p:nvCxnSpPr>
        <p:spPr>
          <a:xfrm>
            <a:off x="2162528" y="387181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de flecha 26">
            <a:extLst>
              <a:ext uri="{FF2B5EF4-FFF2-40B4-BE49-F238E27FC236}">
                <a16:creationId xmlns:a16="http://schemas.microsoft.com/office/drawing/2014/main" id="{92757D9A-0CAB-BA4E-8762-6C65B330EB08}"/>
              </a:ext>
            </a:extLst>
          </p:cNvPr>
          <p:cNvCxnSpPr/>
          <p:nvPr/>
        </p:nvCxnSpPr>
        <p:spPr>
          <a:xfrm>
            <a:off x="2162528" y="484913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a:extLst>
              <a:ext uri="{FF2B5EF4-FFF2-40B4-BE49-F238E27FC236}">
                <a16:creationId xmlns:a16="http://schemas.microsoft.com/office/drawing/2014/main" id="{D7AD5B2A-69E7-2B44-8C1D-CE2144FC6F4E}"/>
              </a:ext>
            </a:extLst>
          </p:cNvPr>
          <p:cNvCxnSpPr/>
          <p:nvPr/>
        </p:nvCxnSpPr>
        <p:spPr>
          <a:xfrm>
            <a:off x="2162528" y="453044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84DA149A-0F2E-E443-8085-F13331118278}"/>
              </a:ext>
            </a:extLst>
          </p:cNvPr>
          <p:cNvSpPr txBox="1"/>
          <p:nvPr/>
        </p:nvSpPr>
        <p:spPr>
          <a:xfrm>
            <a:off x="1687269" y="3919200"/>
            <a:ext cx="635581" cy="584775"/>
          </a:xfrm>
          <a:prstGeom prst="rect">
            <a:avLst/>
          </a:prstGeom>
          <a:noFill/>
        </p:spPr>
        <p:txBody>
          <a:bodyPr wrap="square" rtlCol="0">
            <a:spAutoFit/>
          </a:bodyPr>
          <a:lstStyle/>
          <a:p>
            <a:r>
              <a:rPr lang="es-ES" sz="3200" b="1"/>
              <a:t>y</a:t>
            </a:r>
            <a:r>
              <a:rPr lang="es-ES" sz="3200" b="1" baseline="-25000"/>
              <a:t>5</a:t>
            </a:r>
          </a:p>
        </p:txBody>
      </p:sp>
      <p:sp>
        <p:nvSpPr>
          <p:cNvPr id="30" name="CuadroTexto 29">
            <a:extLst>
              <a:ext uri="{FF2B5EF4-FFF2-40B4-BE49-F238E27FC236}">
                <a16:creationId xmlns:a16="http://schemas.microsoft.com/office/drawing/2014/main" id="{E309387C-FC7A-A34A-894E-34E66A4D6AF0}"/>
              </a:ext>
            </a:extLst>
          </p:cNvPr>
          <p:cNvSpPr txBox="1"/>
          <p:nvPr/>
        </p:nvSpPr>
        <p:spPr>
          <a:xfrm>
            <a:off x="1687269" y="4261531"/>
            <a:ext cx="635581" cy="584775"/>
          </a:xfrm>
          <a:prstGeom prst="rect">
            <a:avLst/>
          </a:prstGeom>
          <a:noFill/>
        </p:spPr>
        <p:txBody>
          <a:bodyPr wrap="square" rtlCol="0">
            <a:spAutoFit/>
          </a:bodyPr>
          <a:lstStyle/>
          <a:p>
            <a:r>
              <a:rPr lang="es-ES" sz="3200" b="1"/>
              <a:t>y</a:t>
            </a:r>
            <a:r>
              <a:rPr lang="es-ES" sz="3200" b="1" baseline="-25000"/>
              <a:t>6</a:t>
            </a:r>
          </a:p>
        </p:txBody>
      </p:sp>
      <p:sp>
        <p:nvSpPr>
          <p:cNvPr id="31" name="CuadroTexto 30">
            <a:extLst>
              <a:ext uri="{FF2B5EF4-FFF2-40B4-BE49-F238E27FC236}">
                <a16:creationId xmlns:a16="http://schemas.microsoft.com/office/drawing/2014/main" id="{69673BDB-3C1F-B343-AA96-5A092074F311}"/>
              </a:ext>
            </a:extLst>
          </p:cNvPr>
          <p:cNvSpPr txBox="1"/>
          <p:nvPr/>
        </p:nvSpPr>
        <p:spPr>
          <a:xfrm>
            <a:off x="1697646" y="4603064"/>
            <a:ext cx="635581" cy="584775"/>
          </a:xfrm>
          <a:prstGeom prst="rect">
            <a:avLst/>
          </a:prstGeom>
          <a:noFill/>
        </p:spPr>
        <p:txBody>
          <a:bodyPr wrap="square" rtlCol="0">
            <a:spAutoFit/>
          </a:bodyPr>
          <a:lstStyle/>
          <a:p>
            <a:r>
              <a:rPr lang="es-ES" sz="3200" b="1"/>
              <a:t>y</a:t>
            </a:r>
            <a:r>
              <a:rPr lang="es-ES" sz="3200" b="1" baseline="-25000"/>
              <a:t>7</a:t>
            </a:r>
          </a:p>
        </p:txBody>
      </p:sp>
      <p:sp>
        <p:nvSpPr>
          <p:cNvPr id="32" name="CuadroTexto 31">
            <a:extLst>
              <a:ext uri="{FF2B5EF4-FFF2-40B4-BE49-F238E27FC236}">
                <a16:creationId xmlns:a16="http://schemas.microsoft.com/office/drawing/2014/main" id="{52BCD646-5FF6-BE43-8D73-14D81EBBBF8C}"/>
              </a:ext>
            </a:extLst>
          </p:cNvPr>
          <p:cNvSpPr txBox="1"/>
          <p:nvPr/>
        </p:nvSpPr>
        <p:spPr>
          <a:xfrm>
            <a:off x="1662696" y="3533528"/>
            <a:ext cx="635581" cy="584775"/>
          </a:xfrm>
          <a:prstGeom prst="rect">
            <a:avLst/>
          </a:prstGeom>
          <a:noFill/>
        </p:spPr>
        <p:txBody>
          <a:bodyPr wrap="square" rtlCol="0">
            <a:spAutoFit/>
          </a:bodyPr>
          <a:lstStyle/>
          <a:p>
            <a:r>
              <a:rPr lang="es-ES" sz="3200" b="1"/>
              <a:t>y</a:t>
            </a:r>
            <a:r>
              <a:rPr lang="es-ES" sz="3200" b="1" baseline="-25000"/>
              <a:t>4</a:t>
            </a:r>
          </a:p>
        </p:txBody>
      </p:sp>
      <p:cxnSp>
        <p:nvCxnSpPr>
          <p:cNvPr id="33" name="Conector recto de flecha 32">
            <a:extLst>
              <a:ext uri="{FF2B5EF4-FFF2-40B4-BE49-F238E27FC236}">
                <a16:creationId xmlns:a16="http://schemas.microsoft.com/office/drawing/2014/main" id="{C2D239BD-E524-F948-B5EF-AEAC967428D3}"/>
              </a:ext>
            </a:extLst>
          </p:cNvPr>
          <p:cNvCxnSpPr/>
          <p:nvPr/>
        </p:nvCxnSpPr>
        <p:spPr>
          <a:xfrm>
            <a:off x="349648" y="432901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CuadroTexto 33">
            <a:extLst>
              <a:ext uri="{FF2B5EF4-FFF2-40B4-BE49-F238E27FC236}">
                <a16:creationId xmlns:a16="http://schemas.microsoft.com/office/drawing/2014/main" id="{7568AC79-977F-7247-AF5A-A8DC47158AF5}"/>
              </a:ext>
            </a:extLst>
          </p:cNvPr>
          <p:cNvSpPr txBox="1"/>
          <p:nvPr/>
        </p:nvSpPr>
        <p:spPr>
          <a:xfrm>
            <a:off x="959173" y="4036627"/>
            <a:ext cx="635581" cy="584775"/>
          </a:xfrm>
          <a:prstGeom prst="rect">
            <a:avLst/>
          </a:prstGeom>
          <a:noFill/>
        </p:spPr>
        <p:txBody>
          <a:bodyPr wrap="square" rtlCol="0">
            <a:spAutoFit/>
          </a:bodyPr>
          <a:lstStyle/>
          <a:p>
            <a:r>
              <a:rPr lang="es-ES" sz="3200" b="1"/>
              <a:t>x</a:t>
            </a:r>
            <a:r>
              <a:rPr lang="es-ES" sz="3200" b="1" baseline="-25000"/>
              <a:t>2</a:t>
            </a:r>
          </a:p>
        </p:txBody>
      </p:sp>
    </p:spTree>
    <p:extLst>
      <p:ext uri="{BB962C8B-B14F-4D97-AF65-F5344CB8AC3E}">
        <p14:creationId xmlns:p14="http://schemas.microsoft.com/office/powerpoint/2010/main" val="1475871766"/>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3808B2-9F87-7C49-A5DA-3CD8C894F0BD}"/>
              </a:ext>
            </a:extLst>
          </p:cNvPr>
          <p:cNvSpPr>
            <a:spLocks noGrp="1"/>
          </p:cNvSpPr>
          <p:nvPr>
            <p:ph type="title"/>
          </p:nvPr>
        </p:nvSpPr>
        <p:spPr/>
        <p:txBody>
          <a:bodyPr/>
          <a:lstStyle/>
          <a:p>
            <a:r>
              <a:rPr lang="es-ES"/>
              <a:t>Decodificador. Aplicaciones</a:t>
            </a:r>
          </a:p>
        </p:txBody>
      </p:sp>
      <p:sp>
        <p:nvSpPr>
          <p:cNvPr id="3" name="Marcador de contenido 2">
            <a:extLst>
              <a:ext uri="{FF2B5EF4-FFF2-40B4-BE49-F238E27FC236}">
                <a16:creationId xmlns:a16="http://schemas.microsoft.com/office/drawing/2014/main" id="{FC0EDBB6-0CFF-664A-9175-5BD95822452B}"/>
              </a:ext>
            </a:extLst>
          </p:cNvPr>
          <p:cNvSpPr>
            <a:spLocks noGrp="1"/>
          </p:cNvSpPr>
          <p:nvPr>
            <p:ph idx="1"/>
          </p:nvPr>
        </p:nvSpPr>
        <p:spPr/>
        <p:txBody>
          <a:bodyPr/>
          <a:lstStyle/>
          <a:p>
            <a:r>
              <a:rPr lang="es-ES"/>
              <a:t>Direccionamiento de memoria</a:t>
            </a:r>
          </a:p>
          <a:p>
            <a:endParaRPr lang="es-ES"/>
          </a:p>
          <a:p>
            <a:r>
              <a:rPr lang="es-ES" b="1">
                <a:solidFill>
                  <a:srgbClr val="0070C0"/>
                </a:solidFill>
              </a:rPr>
              <a:t>Implementación de funciones</a:t>
            </a:r>
          </a:p>
        </p:txBody>
      </p:sp>
    </p:spTree>
    <p:extLst>
      <p:ext uri="{BB962C8B-B14F-4D97-AF65-F5344CB8AC3E}">
        <p14:creationId xmlns:p14="http://schemas.microsoft.com/office/powerpoint/2010/main" val="598225090"/>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AD6609-A409-8947-BA84-2F78ABC64EDA}"/>
              </a:ext>
            </a:extLst>
          </p:cNvPr>
          <p:cNvSpPr>
            <a:spLocks noGrp="1"/>
          </p:cNvSpPr>
          <p:nvPr>
            <p:ph type="title"/>
          </p:nvPr>
        </p:nvSpPr>
        <p:spPr/>
        <p:txBody>
          <a:bodyPr/>
          <a:lstStyle/>
          <a:p>
            <a:r>
              <a:rPr lang="es-ES"/>
              <a:t>Implementación de funciones</a:t>
            </a:r>
          </a:p>
        </p:txBody>
      </p:sp>
      <p:graphicFrame>
        <p:nvGraphicFramePr>
          <p:cNvPr id="25" name="Tabla 24">
            <a:extLst>
              <a:ext uri="{FF2B5EF4-FFF2-40B4-BE49-F238E27FC236}">
                <a16:creationId xmlns:a16="http://schemas.microsoft.com/office/drawing/2014/main" id="{5C9F7861-8412-6B48-A879-4F11AA7265DF}"/>
              </a:ext>
            </a:extLst>
          </p:cNvPr>
          <p:cNvGraphicFramePr>
            <a:graphicFrameLocks noGrp="1"/>
          </p:cNvGraphicFramePr>
          <p:nvPr>
            <p:extLst>
              <p:ext uri="{D42A27DB-BD31-4B8C-83A1-F6EECF244321}">
                <p14:modId xmlns:p14="http://schemas.microsoft.com/office/powerpoint/2010/main" val="2797308516"/>
              </p:ext>
            </p:extLst>
          </p:nvPr>
        </p:nvGraphicFramePr>
        <p:xfrm>
          <a:off x="5616979" y="1672307"/>
          <a:ext cx="2698303" cy="1571625"/>
        </p:xfrm>
        <a:graphic>
          <a:graphicData uri="http://schemas.openxmlformats.org/drawingml/2006/table">
            <a:tbl>
              <a:tblPr/>
              <a:tblGrid>
                <a:gridCol w="243745">
                  <a:extLst>
                    <a:ext uri="{9D8B030D-6E8A-4147-A177-3AD203B41FA5}">
                      <a16:colId xmlns:a16="http://schemas.microsoft.com/office/drawing/2014/main" val="2287301548"/>
                    </a:ext>
                  </a:extLst>
                </a:gridCol>
                <a:gridCol w="286711">
                  <a:extLst>
                    <a:ext uri="{9D8B030D-6E8A-4147-A177-3AD203B41FA5}">
                      <a16:colId xmlns:a16="http://schemas.microsoft.com/office/drawing/2014/main" val="1535106643"/>
                    </a:ext>
                  </a:extLst>
                </a:gridCol>
                <a:gridCol w="1051750">
                  <a:extLst>
                    <a:ext uri="{9D8B030D-6E8A-4147-A177-3AD203B41FA5}">
                      <a16:colId xmlns:a16="http://schemas.microsoft.com/office/drawing/2014/main" val="4149398666"/>
                    </a:ext>
                  </a:extLst>
                </a:gridCol>
                <a:gridCol w="1116097">
                  <a:extLst>
                    <a:ext uri="{9D8B030D-6E8A-4147-A177-3AD203B41FA5}">
                      <a16:colId xmlns:a16="http://schemas.microsoft.com/office/drawing/2014/main" val="909738540"/>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err="1">
                          <a:solidFill>
                            <a:srgbClr val="000000"/>
                          </a:solidFill>
                          <a:effectLst/>
                          <a:latin typeface="Calibri" panose="020F0502020204030204" pitchFamily="34" charset="0"/>
                        </a:rPr>
                        <a:t>minterm</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expresión</a:t>
                      </a:r>
                    </a:p>
                  </a:txBody>
                  <a:tcPr marL="9525" marR="9525" marT="9525"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m0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ab'</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m3</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ab</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21128966"/>
                  </a:ext>
                </a:extLst>
              </a:tr>
            </a:tbl>
          </a:graphicData>
        </a:graphic>
      </p:graphicFrame>
      <p:cxnSp>
        <p:nvCxnSpPr>
          <p:cNvPr id="26" name="Conector recto de flecha 25">
            <a:extLst>
              <a:ext uri="{FF2B5EF4-FFF2-40B4-BE49-F238E27FC236}">
                <a16:creationId xmlns:a16="http://schemas.microsoft.com/office/drawing/2014/main" id="{4571108F-2921-464E-8342-779318E0A29B}"/>
              </a:ext>
            </a:extLst>
          </p:cNvPr>
          <p:cNvCxnSpPr>
            <a:cxnSpLocks/>
          </p:cNvCxnSpPr>
          <p:nvPr/>
        </p:nvCxnSpPr>
        <p:spPr>
          <a:xfrm>
            <a:off x="2028943" y="1350743"/>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CuadroTexto 26">
            <a:extLst>
              <a:ext uri="{FF2B5EF4-FFF2-40B4-BE49-F238E27FC236}">
                <a16:creationId xmlns:a16="http://schemas.microsoft.com/office/drawing/2014/main" id="{8195F851-A120-A44A-AB2C-4DB6B8AC8C04}"/>
              </a:ext>
            </a:extLst>
          </p:cNvPr>
          <p:cNvSpPr txBox="1"/>
          <p:nvPr/>
        </p:nvSpPr>
        <p:spPr>
          <a:xfrm>
            <a:off x="1855254" y="1899205"/>
            <a:ext cx="635581" cy="584775"/>
          </a:xfrm>
          <a:prstGeom prst="rect">
            <a:avLst/>
          </a:prstGeom>
          <a:noFill/>
        </p:spPr>
        <p:txBody>
          <a:bodyPr wrap="square" rtlCol="0">
            <a:spAutoFit/>
          </a:bodyPr>
          <a:lstStyle/>
          <a:p>
            <a:r>
              <a:rPr lang="es-ES" sz="3200" b="1"/>
              <a:t>E</a:t>
            </a:r>
            <a:endParaRPr lang="es-ES" sz="3200" b="1" baseline="-25000"/>
          </a:p>
        </p:txBody>
      </p:sp>
      <p:sp>
        <p:nvSpPr>
          <p:cNvPr id="28" name="Trapecio 27">
            <a:extLst>
              <a:ext uri="{FF2B5EF4-FFF2-40B4-BE49-F238E27FC236}">
                <a16:creationId xmlns:a16="http://schemas.microsoft.com/office/drawing/2014/main" id="{09893CD9-9B52-9547-BD8F-18F8E248A6B4}"/>
              </a:ext>
            </a:extLst>
          </p:cNvPr>
          <p:cNvSpPr/>
          <p:nvPr/>
        </p:nvSpPr>
        <p:spPr>
          <a:xfrm rot="16200000">
            <a:off x="803185" y="2340126"/>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9" name="Conector recto de flecha 28">
            <a:extLst>
              <a:ext uri="{FF2B5EF4-FFF2-40B4-BE49-F238E27FC236}">
                <a16:creationId xmlns:a16="http://schemas.microsoft.com/office/drawing/2014/main" id="{7B37F43C-392A-FD4B-A26B-DA36B353B0F9}"/>
              </a:ext>
            </a:extLst>
          </p:cNvPr>
          <p:cNvCxnSpPr/>
          <p:nvPr/>
        </p:nvCxnSpPr>
        <p:spPr>
          <a:xfrm>
            <a:off x="2648304" y="275385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EE62E447-FA81-254D-A0E8-5488722E2C96}"/>
              </a:ext>
            </a:extLst>
          </p:cNvPr>
          <p:cNvCxnSpPr/>
          <p:nvPr/>
        </p:nvCxnSpPr>
        <p:spPr>
          <a:xfrm>
            <a:off x="2648304" y="243515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a:extLst>
              <a:ext uri="{FF2B5EF4-FFF2-40B4-BE49-F238E27FC236}">
                <a16:creationId xmlns:a16="http://schemas.microsoft.com/office/drawing/2014/main" id="{EE1FB868-E033-8B44-A40F-0458B534DFD1}"/>
              </a:ext>
            </a:extLst>
          </p:cNvPr>
          <p:cNvCxnSpPr/>
          <p:nvPr/>
        </p:nvCxnSpPr>
        <p:spPr>
          <a:xfrm>
            <a:off x="2648304" y="341247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ector recto de flecha 31">
            <a:extLst>
              <a:ext uri="{FF2B5EF4-FFF2-40B4-BE49-F238E27FC236}">
                <a16:creationId xmlns:a16="http://schemas.microsoft.com/office/drawing/2014/main" id="{0094699B-5824-2044-A761-CACBB2CFF04D}"/>
              </a:ext>
            </a:extLst>
          </p:cNvPr>
          <p:cNvCxnSpPr/>
          <p:nvPr/>
        </p:nvCxnSpPr>
        <p:spPr>
          <a:xfrm>
            <a:off x="2648304" y="309378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CuadroTexto 32">
            <a:extLst>
              <a:ext uri="{FF2B5EF4-FFF2-40B4-BE49-F238E27FC236}">
                <a16:creationId xmlns:a16="http://schemas.microsoft.com/office/drawing/2014/main" id="{63140961-5209-7845-AA32-59A1F8A16BF6}"/>
              </a:ext>
            </a:extLst>
          </p:cNvPr>
          <p:cNvSpPr txBox="1"/>
          <p:nvPr/>
        </p:nvSpPr>
        <p:spPr>
          <a:xfrm>
            <a:off x="2173045" y="2400677"/>
            <a:ext cx="635581" cy="584775"/>
          </a:xfrm>
          <a:prstGeom prst="rect">
            <a:avLst/>
          </a:prstGeom>
          <a:noFill/>
        </p:spPr>
        <p:txBody>
          <a:bodyPr wrap="square" rtlCol="0">
            <a:spAutoFit/>
          </a:bodyPr>
          <a:lstStyle/>
          <a:p>
            <a:r>
              <a:rPr lang="es-ES" sz="3200" b="1"/>
              <a:t>y</a:t>
            </a:r>
            <a:r>
              <a:rPr lang="es-ES" sz="3200" b="1" baseline="-25000"/>
              <a:t>1</a:t>
            </a:r>
          </a:p>
        </p:txBody>
      </p:sp>
      <p:sp>
        <p:nvSpPr>
          <p:cNvPr id="34" name="CuadroTexto 33">
            <a:extLst>
              <a:ext uri="{FF2B5EF4-FFF2-40B4-BE49-F238E27FC236}">
                <a16:creationId xmlns:a16="http://schemas.microsoft.com/office/drawing/2014/main" id="{05E96738-09EA-AD49-967A-9F6E644EF558}"/>
              </a:ext>
            </a:extLst>
          </p:cNvPr>
          <p:cNvSpPr txBox="1"/>
          <p:nvPr/>
        </p:nvSpPr>
        <p:spPr>
          <a:xfrm>
            <a:off x="2173045" y="2743008"/>
            <a:ext cx="635581" cy="584775"/>
          </a:xfrm>
          <a:prstGeom prst="rect">
            <a:avLst/>
          </a:prstGeom>
          <a:noFill/>
        </p:spPr>
        <p:txBody>
          <a:bodyPr wrap="square" rtlCol="0">
            <a:spAutoFit/>
          </a:bodyPr>
          <a:lstStyle/>
          <a:p>
            <a:r>
              <a:rPr lang="es-ES" sz="3200" b="1"/>
              <a:t>y</a:t>
            </a:r>
            <a:r>
              <a:rPr lang="es-ES" sz="3200" b="1" baseline="-25000"/>
              <a:t>2</a:t>
            </a:r>
          </a:p>
        </p:txBody>
      </p:sp>
      <p:sp>
        <p:nvSpPr>
          <p:cNvPr id="35" name="CuadroTexto 34">
            <a:extLst>
              <a:ext uri="{FF2B5EF4-FFF2-40B4-BE49-F238E27FC236}">
                <a16:creationId xmlns:a16="http://schemas.microsoft.com/office/drawing/2014/main" id="{32A43636-AD67-9744-8D3A-A76CF23D6270}"/>
              </a:ext>
            </a:extLst>
          </p:cNvPr>
          <p:cNvSpPr txBox="1"/>
          <p:nvPr/>
        </p:nvSpPr>
        <p:spPr>
          <a:xfrm>
            <a:off x="2183422" y="3084541"/>
            <a:ext cx="635581" cy="584775"/>
          </a:xfrm>
          <a:prstGeom prst="rect">
            <a:avLst/>
          </a:prstGeom>
          <a:noFill/>
        </p:spPr>
        <p:txBody>
          <a:bodyPr wrap="square" rtlCol="0">
            <a:spAutoFit/>
          </a:bodyPr>
          <a:lstStyle/>
          <a:p>
            <a:r>
              <a:rPr lang="es-ES" sz="3200" b="1"/>
              <a:t>y</a:t>
            </a:r>
            <a:r>
              <a:rPr lang="es-ES" sz="3200" b="1" baseline="-25000"/>
              <a:t>3</a:t>
            </a:r>
          </a:p>
        </p:txBody>
      </p:sp>
      <p:cxnSp>
        <p:nvCxnSpPr>
          <p:cNvPr id="36" name="Conector recto de flecha 35">
            <a:extLst>
              <a:ext uri="{FF2B5EF4-FFF2-40B4-BE49-F238E27FC236}">
                <a16:creationId xmlns:a16="http://schemas.microsoft.com/office/drawing/2014/main" id="{B5985255-BE5F-BC46-9511-D78E9C9A761C}"/>
              </a:ext>
            </a:extLst>
          </p:cNvPr>
          <p:cNvCxnSpPr/>
          <p:nvPr/>
        </p:nvCxnSpPr>
        <p:spPr>
          <a:xfrm>
            <a:off x="829764" y="263337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ector recto de flecha 36">
            <a:extLst>
              <a:ext uri="{FF2B5EF4-FFF2-40B4-BE49-F238E27FC236}">
                <a16:creationId xmlns:a16="http://schemas.microsoft.com/office/drawing/2014/main" id="{48F1C47B-7C42-524C-B3E9-5AB58B4407D4}"/>
              </a:ext>
            </a:extLst>
          </p:cNvPr>
          <p:cNvCxnSpPr/>
          <p:nvPr/>
        </p:nvCxnSpPr>
        <p:spPr>
          <a:xfrm>
            <a:off x="829764" y="302023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2542D20D-D591-504D-BED4-83EBA4BC8D8F}"/>
              </a:ext>
            </a:extLst>
          </p:cNvPr>
          <p:cNvSpPr txBox="1"/>
          <p:nvPr/>
        </p:nvSpPr>
        <p:spPr>
          <a:xfrm>
            <a:off x="1459958" y="2340982"/>
            <a:ext cx="635581" cy="584775"/>
          </a:xfrm>
          <a:prstGeom prst="rect">
            <a:avLst/>
          </a:prstGeom>
          <a:noFill/>
        </p:spPr>
        <p:txBody>
          <a:bodyPr wrap="square" rtlCol="0">
            <a:spAutoFit/>
          </a:bodyPr>
          <a:lstStyle/>
          <a:p>
            <a:r>
              <a:rPr lang="es-ES" sz="3200" b="1"/>
              <a:t>x</a:t>
            </a:r>
            <a:r>
              <a:rPr lang="es-ES" sz="3200" b="1" baseline="-25000"/>
              <a:t>0</a:t>
            </a:r>
          </a:p>
        </p:txBody>
      </p:sp>
      <p:sp>
        <p:nvSpPr>
          <p:cNvPr id="39" name="CuadroTexto 38">
            <a:extLst>
              <a:ext uri="{FF2B5EF4-FFF2-40B4-BE49-F238E27FC236}">
                <a16:creationId xmlns:a16="http://schemas.microsoft.com/office/drawing/2014/main" id="{24904E75-DA3E-4147-B8DE-275D74747A5F}"/>
              </a:ext>
            </a:extLst>
          </p:cNvPr>
          <p:cNvSpPr txBox="1"/>
          <p:nvPr/>
        </p:nvSpPr>
        <p:spPr>
          <a:xfrm>
            <a:off x="1457265" y="2758966"/>
            <a:ext cx="635581" cy="584775"/>
          </a:xfrm>
          <a:prstGeom prst="rect">
            <a:avLst/>
          </a:prstGeom>
          <a:noFill/>
        </p:spPr>
        <p:txBody>
          <a:bodyPr wrap="square" rtlCol="0">
            <a:spAutoFit/>
          </a:bodyPr>
          <a:lstStyle/>
          <a:p>
            <a:r>
              <a:rPr lang="es-ES" sz="3200" b="1"/>
              <a:t>x</a:t>
            </a:r>
            <a:r>
              <a:rPr lang="es-ES" sz="3200" b="1" baseline="-25000"/>
              <a:t>1</a:t>
            </a:r>
          </a:p>
        </p:txBody>
      </p:sp>
      <p:sp>
        <p:nvSpPr>
          <p:cNvPr id="40" name="CuadroTexto 39">
            <a:extLst>
              <a:ext uri="{FF2B5EF4-FFF2-40B4-BE49-F238E27FC236}">
                <a16:creationId xmlns:a16="http://schemas.microsoft.com/office/drawing/2014/main" id="{1A6F898B-AC70-B94A-A69E-26205B7320EA}"/>
              </a:ext>
            </a:extLst>
          </p:cNvPr>
          <p:cNvSpPr txBox="1"/>
          <p:nvPr/>
        </p:nvSpPr>
        <p:spPr>
          <a:xfrm>
            <a:off x="2148472" y="2015005"/>
            <a:ext cx="635581" cy="584775"/>
          </a:xfrm>
          <a:prstGeom prst="rect">
            <a:avLst/>
          </a:prstGeom>
          <a:noFill/>
        </p:spPr>
        <p:txBody>
          <a:bodyPr wrap="square" rtlCol="0">
            <a:spAutoFit/>
          </a:bodyPr>
          <a:lstStyle/>
          <a:p>
            <a:r>
              <a:rPr lang="es-ES" sz="3200" b="1"/>
              <a:t>y</a:t>
            </a:r>
            <a:r>
              <a:rPr lang="es-ES" sz="3200" b="1" baseline="-25000"/>
              <a:t>0</a:t>
            </a:r>
          </a:p>
        </p:txBody>
      </p:sp>
      <p:sp>
        <p:nvSpPr>
          <p:cNvPr id="41" name="Marcador de contenido 2">
            <a:extLst>
              <a:ext uri="{FF2B5EF4-FFF2-40B4-BE49-F238E27FC236}">
                <a16:creationId xmlns:a16="http://schemas.microsoft.com/office/drawing/2014/main" id="{49D01A7B-8A77-D24C-85CF-6B4C1CFF1412}"/>
              </a:ext>
            </a:extLst>
          </p:cNvPr>
          <p:cNvSpPr txBox="1">
            <a:spLocks/>
          </p:cNvSpPr>
          <p:nvPr/>
        </p:nvSpPr>
        <p:spPr>
          <a:xfrm>
            <a:off x="162015" y="4936446"/>
            <a:ext cx="2815594"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t>y</a:t>
            </a:r>
            <a:r>
              <a:rPr lang="es-ES" sz="4400" b="1" baseline="-25000"/>
              <a:t>3</a:t>
            </a:r>
            <a:r>
              <a:rPr lang="es-ES" sz="4400" b="1"/>
              <a:t> = x</a:t>
            </a:r>
            <a:r>
              <a:rPr lang="es-ES" sz="4400" b="1" baseline="-25000"/>
              <a:t>1</a:t>
            </a:r>
            <a:r>
              <a:rPr lang="es-ES" sz="4400" b="1"/>
              <a:t> · x</a:t>
            </a:r>
            <a:r>
              <a:rPr lang="es-ES" sz="4400" b="1" baseline="-25000"/>
              <a:t>0</a:t>
            </a:r>
            <a:r>
              <a:rPr lang="es-ES" sz="4400" b="1"/>
              <a:t> </a:t>
            </a:r>
          </a:p>
          <a:p>
            <a:pPr marL="0" indent="0">
              <a:buNone/>
            </a:pPr>
            <a:r>
              <a:rPr lang="es-ES" sz="4400" b="1"/>
              <a:t>y</a:t>
            </a:r>
            <a:r>
              <a:rPr lang="es-ES" sz="4400" b="1" baseline="-25000"/>
              <a:t>2</a:t>
            </a:r>
            <a:r>
              <a:rPr lang="es-ES" sz="4400" b="1"/>
              <a:t> = x</a:t>
            </a:r>
            <a:r>
              <a:rPr lang="es-ES" sz="4400" b="1" baseline="-25000"/>
              <a:t>1</a:t>
            </a:r>
            <a:r>
              <a:rPr lang="es-ES" sz="4400" b="1"/>
              <a:t> · x</a:t>
            </a:r>
            <a:r>
              <a:rPr lang="es-ES" sz="4400" b="1" baseline="-25000"/>
              <a:t>0</a:t>
            </a:r>
            <a:r>
              <a:rPr lang="es-ES" sz="4400" b="1"/>
              <a:t>’ </a:t>
            </a:r>
          </a:p>
          <a:p>
            <a:pPr marL="0" indent="0">
              <a:buFont typeface="Arial" panose="020B0604020202020204" pitchFamily="34" charset="0"/>
              <a:buNone/>
            </a:pPr>
            <a:endParaRPr lang="es-ES" sz="4400" b="1"/>
          </a:p>
        </p:txBody>
      </p:sp>
      <p:sp>
        <p:nvSpPr>
          <p:cNvPr id="42" name="Marcador de contenido 2">
            <a:extLst>
              <a:ext uri="{FF2B5EF4-FFF2-40B4-BE49-F238E27FC236}">
                <a16:creationId xmlns:a16="http://schemas.microsoft.com/office/drawing/2014/main" id="{302966F1-C387-6A4C-B701-B21E8FCEDDA9}"/>
              </a:ext>
            </a:extLst>
          </p:cNvPr>
          <p:cNvSpPr txBox="1">
            <a:spLocks/>
          </p:cNvSpPr>
          <p:nvPr/>
        </p:nvSpPr>
        <p:spPr>
          <a:xfrm>
            <a:off x="3280406" y="4936446"/>
            <a:ext cx="2815594"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t>y</a:t>
            </a:r>
            <a:r>
              <a:rPr lang="es-ES" sz="4400" b="1" baseline="-25000"/>
              <a:t>1</a:t>
            </a:r>
            <a:r>
              <a:rPr lang="es-ES" sz="4400" b="1"/>
              <a:t> = x</a:t>
            </a:r>
            <a:r>
              <a:rPr lang="es-ES" sz="4400" b="1" baseline="-25000"/>
              <a:t>1</a:t>
            </a:r>
            <a:r>
              <a:rPr lang="es-ES" sz="4400" b="1"/>
              <a:t>’ · x</a:t>
            </a:r>
            <a:r>
              <a:rPr lang="es-ES" sz="4400" b="1" baseline="-25000"/>
              <a:t>0</a:t>
            </a:r>
            <a:r>
              <a:rPr lang="es-ES" sz="4400" b="1"/>
              <a:t> </a:t>
            </a:r>
          </a:p>
          <a:p>
            <a:pPr marL="0" indent="0">
              <a:buNone/>
            </a:pPr>
            <a:r>
              <a:rPr lang="es-ES" sz="4400" b="1"/>
              <a:t>y</a:t>
            </a:r>
            <a:r>
              <a:rPr lang="es-ES" sz="4400" b="1" baseline="-25000"/>
              <a:t>0</a:t>
            </a:r>
            <a:r>
              <a:rPr lang="es-ES" sz="4400" b="1"/>
              <a:t> = x</a:t>
            </a:r>
            <a:r>
              <a:rPr lang="es-ES" sz="4400" b="1" baseline="-25000"/>
              <a:t>1</a:t>
            </a:r>
            <a:r>
              <a:rPr lang="es-ES" sz="4400" b="1"/>
              <a:t>’ · x</a:t>
            </a:r>
            <a:r>
              <a:rPr lang="es-ES" sz="4400" b="1" baseline="-25000"/>
              <a:t>0</a:t>
            </a:r>
            <a:r>
              <a:rPr lang="es-ES" sz="4400" b="1"/>
              <a:t>’ </a:t>
            </a:r>
          </a:p>
          <a:p>
            <a:pPr marL="0" indent="0">
              <a:buFont typeface="Arial" panose="020B0604020202020204" pitchFamily="34" charset="0"/>
              <a:buNone/>
            </a:pPr>
            <a:endParaRPr lang="es-ES" sz="4400" b="1"/>
          </a:p>
        </p:txBody>
      </p:sp>
    </p:spTree>
    <p:extLst>
      <p:ext uri="{BB962C8B-B14F-4D97-AF65-F5344CB8AC3E}">
        <p14:creationId xmlns:p14="http://schemas.microsoft.com/office/powerpoint/2010/main" val="1783496837"/>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AD6609-A409-8947-BA84-2F78ABC64EDA}"/>
              </a:ext>
            </a:extLst>
          </p:cNvPr>
          <p:cNvSpPr>
            <a:spLocks noGrp="1"/>
          </p:cNvSpPr>
          <p:nvPr>
            <p:ph type="title"/>
          </p:nvPr>
        </p:nvSpPr>
        <p:spPr/>
        <p:txBody>
          <a:bodyPr/>
          <a:lstStyle/>
          <a:p>
            <a:r>
              <a:rPr lang="es-ES"/>
              <a:t>Implementación de funciones</a:t>
            </a:r>
          </a:p>
        </p:txBody>
      </p:sp>
      <p:graphicFrame>
        <p:nvGraphicFramePr>
          <p:cNvPr id="25" name="Tabla 24">
            <a:extLst>
              <a:ext uri="{FF2B5EF4-FFF2-40B4-BE49-F238E27FC236}">
                <a16:creationId xmlns:a16="http://schemas.microsoft.com/office/drawing/2014/main" id="{5C9F7861-8412-6B48-A879-4F11AA7265DF}"/>
              </a:ext>
            </a:extLst>
          </p:cNvPr>
          <p:cNvGraphicFramePr>
            <a:graphicFrameLocks noGrp="1"/>
          </p:cNvGraphicFramePr>
          <p:nvPr>
            <p:extLst>
              <p:ext uri="{D42A27DB-BD31-4B8C-83A1-F6EECF244321}">
                <p14:modId xmlns:p14="http://schemas.microsoft.com/office/powerpoint/2010/main" val="603650770"/>
              </p:ext>
            </p:extLst>
          </p:nvPr>
        </p:nvGraphicFramePr>
        <p:xfrm>
          <a:off x="6902854" y="1667611"/>
          <a:ext cx="1646553" cy="1571625"/>
        </p:xfrm>
        <a:graphic>
          <a:graphicData uri="http://schemas.openxmlformats.org/drawingml/2006/table">
            <a:tbl>
              <a:tblPr/>
              <a:tblGrid>
                <a:gridCol w="243745">
                  <a:extLst>
                    <a:ext uri="{9D8B030D-6E8A-4147-A177-3AD203B41FA5}">
                      <a16:colId xmlns:a16="http://schemas.microsoft.com/office/drawing/2014/main" val="2287301548"/>
                    </a:ext>
                  </a:extLst>
                </a:gridCol>
                <a:gridCol w="286711">
                  <a:extLst>
                    <a:ext uri="{9D8B030D-6E8A-4147-A177-3AD203B41FA5}">
                      <a16:colId xmlns:a16="http://schemas.microsoft.com/office/drawing/2014/main" val="1535106643"/>
                    </a:ext>
                  </a:extLst>
                </a:gridCol>
                <a:gridCol w="1116097">
                  <a:extLst>
                    <a:ext uri="{9D8B030D-6E8A-4147-A177-3AD203B41FA5}">
                      <a16:colId xmlns:a16="http://schemas.microsoft.com/office/drawing/2014/main" val="909738540"/>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p>
                  </a:txBody>
                  <a:tcPr marL="9525" marR="9525" marT="9525"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21128966"/>
                  </a:ext>
                </a:extLst>
              </a:tr>
            </a:tbl>
          </a:graphicData>
        </a:graphic>
      </p:graphicFrame>
      <p:cxnSp>
        <p:nvCxnSpPr>
          <p:cNvPr id="26" name="Conector recto de flecha 25">
            <a:extLst>
              <a:ext uri="{FF2B5EF4-FFF2-40B4-BE49-F238E27FC236}">
                <a16:creationId xmlns:a16="http://schemas.microsoft.com/office/drawing/2014/main" id="{4571108F-2921-464E-8342-779318E0A29B}"/>
              </a:ext>
            </a:extLst>
          </p:cNvPr>
          <p:cNvCxnSpPr>
            <a:cxnSpLocks/>
          </p:cNvCxnSpPr>
          <p:nvPr/>
        </p:nvCxnSpPr>
        <p:spPr>
          <a:xfrm>
            <a:off x="2028943" y="1350743"/>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CuadroTexto 26">
            <a:extLst>
              <a:ext uri="{FF2B5EF4-FFF2-40B4-BE49-F238E27FC236}">
                <a16:creationId xmlns:a16="http://schemas.microsoft.com/office/drawing/2014/main" id="{8195F851-A120-A44A-AB2C-4DB6B8AC8C04}"/>
              </a:ext>
            </a:extLst>
          </p:cNvPr>
          <p:cNvSpPr txBox="1"/>
          <p:nvPr/>
        </p:nvSpPr>
        <p:spPr>
          <a:xfrm>
            <a:off x="1855254" y="1899205"/>
            <a:ext cx="635581" cy="584775"/>
          </a:xfrm>
          <a:prstGeom prst="rect">
            <a:avLst/>
          </a:prstGeom>
          <a:noFill/>
        </p:spPr>
        <p:txBody>
          <a:bodyPr wrap="square" rtlCol="0">
            <a:spAutoFit/>
          </a:bodyPr>
          <a:lstStyle/>
          <a:p>
            <a:r>
              <a:rPr lang="es-ES" sz="3200" b="1"/>
              <a:t>E</a:t>
            </a:r>
            <a:endParaRPr lang="es-ES" sz="3200" b="1" baseline="-25000"/>
          </a:p>
        </p:txBody>
      </p:sp>
      <p:sp>
        <p:nvSpPr>
          <p:cNvPr id="28" name="Trapecio 27">
            <a:extLst>
              <a:ext uri="{FF2B5EF4-FFF2-40B4-BE49-F238E27FC236}">
                <a16:creationId xmlns:a16="http://schemas.microsoft.com/office/drawing/2014/main" id="{09893CD9-9B52-9547-BD8F-18F8E248A6B4}"/>
              </a:ext>
            </a:extLst>
          </p:cNvPr>
          <p:cNvSpPr/>
          <p:nvPr/>
        </p:nvSpPr>
        <p:spPr>
          <a:xfrm rot="16200000">
            <a:off x="803185" y="2340126"/>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9" name="Conector recto de flecha 28">
            <a:extLst>
              <a:ext uri="{FF2B5EF4-FFF2-40B4-BE49-F238E27FC236}">
                <a16:creationId xmlns:a16="http://schemas.microsoft.com/office/drawing/2014/main" id="{7B37F43C-392A-FD4B-A26B-DA36B353B0F9}"/>
              </a:ext>
            </a:extLst>
          </p:cNvPr>
          <p:cNvCxnSpPr/>
          <p:nvPr/>
        </p:nvCxnSpPr>
        <p:spPr>
          <a:xfrm>
            <a:off x="2648304" y="275385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EE62E447-FA81-254D-A0E8-5488722E2C96}"/>
              </a:ext>
            </a:extLst>
          </p:cNvPr>
          <p:cNvCxnSpPr/>
          <p:nvPr/>
        </p:nvCxnSpPr>
        <p:spPr>
          <a:xfrm>
            <a:off x="2648304" y="243515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a:extLst>
              <a:ext uri="{FF2B5EF4-FFF2-40B4-BE49-F238E27FC236}">
                <a16:creationId xmlns:a16="http://schemas.microsoft.com/office/drawing/2014/main" id="{EE1FB868-E033-8B44-A40F-0458B534DFD1}"/>
              </a:ext>
            </a:extLst>
          </p:cNvPr>
          <p:cNvCxnSpPr/>
          <p:nvPr/>
        </p:nvCxnSpPr>
        <p:spPr>
          <a:xfrm>
            <a:off x="2648304" y="341247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ector recto de flecha 31">
            <a:extLst>
              <a:ext uri="{FF2B5EF4-FFF2-40B4-BE49-F238E27FC236}">
                <a16:creationId xmlns:a16="http://schemas.microsoft.com/office/drawing/2014/main" id="{0094699B-5824-2044-A761-CACBB2CFF04D}"/>
              </a:ext>
            </a:extLst>
          </p:cNvPr>
          <p:cNvCxnSpPr/>
          <p:nvPr/>
        </p:nvCxnSpPr>
        <p:spPr>
          <a:xfrm>
            <a:off x="2648304" y="309378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CuadroTexto 32">
            <a:extLst>
              <a:ext uri="{FF2B5EF4-FFF2-40B4-BE49-F238E27FC236}">
                <a16:creationId xmlns:a16="http://schemas.microsoft.com/office/drawing/2014/main" id="{63140961-5209-7845-AA32-59A1F8A16BF6}"/>
              </a:ext>
            </a:extLst>
          </p:cNvPr>
          <p:cNvSpPr txBox="1"/>
          <p:nvPr/>
        </p:nvSpPr>
        <p:spPr>
          <a:xfrm>
            <a:off x="2173045" y="2400677"/>
            <a:ext cx="635581" cy="584775"/>
          </a:xfrm>
          <a:prstGeom prst="rect">
            <a:avLst/>
          </a:prstGeom>
          <a:noFill/>
        </p:spPr>
        <p:txBody>
          <a:bodyPr wrap="square" rtlCol="0">
            <a:spAutoFit/>
          </a:bodyPr>
          <a:lstStyle/>
          <a:p>
            <a:r>
              <a:rPr lang="es-ES" sz="3200" b="1"/>
              <a:t>y</a:t>
            </a:r>
            <a:r>
              <a:rPr lang="es-ES" sz="3200" b="1" baseline="-25000"/>
              <a:t>1</a:t>
            </a:r>
          </a:p>
        </p:txBody>
      </p:sp>
      <p:sp>
        <p:nvSpPr>
          <p:cNvPr id="34" name="CuadroTexto 33">
            <a:extLst>
              <a:ext uri="{FF2B5EF4-FFF2-40B4-BE49-F238E27FC236}">
                <a16:creationId xmlns:a16="http://schemas.microsoft.com/office/drawing/2014/main" id="{05E96738-09EA-AD49-967A-9F6E644EF558}"/>
              </a:ext>
            </a:extLst>
          </p:cNvPr>
          <p:cNvSpPr txBox="1"/>
          <p:nvPr/>
        </p:nvSpPr>
        <p:spPr>
          <a:xfrm>
            <a:off x="2173045" y="2743008"/>
            <a:ext cx="635581" cy="584775"/>
          </a:xfrm>
          <a:prstGeom prst="rect">
            <a:avLst/>
          </a:prstGeom>
          <a:noFill/>
        </p:spPr>
        <p:txBody>
          <a:bodyPr wrap="square" rtlCol="0">
            <a:spAutoFit/>
          </a:bodyPr>
          <a:lstStyle/>
          <a:p>
            <a:r>
              <a:rPr lang="es-ES" sz="3200" b="1"/>
              <a:t>y</a:t>
            </a:r>
            <a:r>
              <a:rPr lang="es-ES" sz="3200" b="1" baseline="-25000"/>
              <a:t>2</a:t>
            </a:r>
          </a:p>
        </p:txBody>
      </p:sp>
      <p:sp>
        <p:nvSpPr>
          <p:cNvPr id="35" name="CuadroTexto 34">
            <a:extLst>
              <a:ext uri="{FF2B5EF4-FFF2-40B4-BE49-F238E27FC236}">
                <a16:creationId xmlns:a16="http://schemas.microsoft.com/office/drawing/2014/main" id="{32A43636-AD67-9744-8D3A-A76CF23D6270}"/>
              </a:ext>
            </a:extLst>
          </p:cNvPr>
          <p:cNvSpPr txBox="1"/>
          <p:nvPr/>
        </p:nvSpPr>
        <p:spPr>
          <a:xfrm>
            <a:off x="2183422" y="3084541"/>
            <a:ext cx="635581" cy="584775"/>
          </a:xfrm>
          <a:prstGeom prst="rect">
            <a:avLst/>
          </a:prstGeom>
          <a:noFill/>
        </p:spPr>
        <p:txBody>
          <a:bodyPr wrap="square" rtlCol="0">
            <a:spAutoFit/>
          </a:bodyPr>
          <a:lstStyle/>
          <a:p>
            <a:r>
              <a:rPr lang="es-ES" sz="3200" b="1"/>
              <a:t>y</a:t>
            </a:r>
            <a:r>
              <a:rPr lang="es-ES" sz="3200" b="1" baseline="-25000"/>
              <a:t>3</a:t>
            </a:r>
          </a:p>
        </p:txBody>
      </p:sp>
      <p:cxnSp>
        <p:nvCxnSpPr>
          <p:cNvPr id="36" name="Conector recto de flecha 35">
            <a:extLst>
              <a:ext uri="{FF2B5EF4-FFF2-40B4-BE49-F238E27FC236}">
                <a16:creationId xmlns:a16="http://schemas.microsoft.com/office/drawing/2014/main" id="{B5985255-BE5F-BC46-9511-D78E9C9A761C}"/>
              </a:ext>
            </a:extLst>
          </p:cNvPr>
          <p:cNvCxnSpPr/>
          <p:nvPr/>
        </p:nvCxnSpPr>
        <p:spPr>
          <a:xfrm>
            <a:off x="829764" y="263337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ector recto de flecha 36">
            <a:extLst>
              <a:ext uri="{FF2B5EF4-FFF2-40B4-BE49-F238E27FC236}">
                <a16:creationId xmlns:a16="http://schemas.microsoft.com/office/drawing/2014/main" id="{48F1C47B-7C42-524C-B3E9-5AB58B4407D4}"/>
              </a:ext>
            </a:extLst>
          </p:cNvPr>
          <p:cNvCxnSpPr/>
          <p:nvPr/>
        </p:nvCxnSpPr>
        <p:spPr>
          <a:xfrm>
            <a:off x="829764" y="302023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2542D20D-D591-504D-BED4-83EBA4BC8D8F}"/>
              </a:ext>
            </a:extLst>
          </p:cNvPr>
          <p:cNvSpPr txBox="1"/>
          <p:nvPr/>
        </p:nvSpPr>
        <p:spPr>
          <a:xfrm>
            <a:off x="1459958" y="2340982"/>
            <a:ext cx="635581" cy="584775"/>
          </a:xfrm>
          <a:prstGeom prst="rect">
            <a:avLst/>
          </a:prstGeom>
          <a:noFill/>
        </p:spPr>
        <p:txBody>
          <a:bodyPr wrap="square" rtlCol="0">
            <a:spAutoFit/>
          </a:bodyPr>
          <a:lstStyle/>
          <a:p>
            <a:r>
              <a:rPr lang="es-ES" sz="3200" b="1"/>
              <a:t>x</a:t>
            </a:r>
            <a:r>
              <a:rPr lang="es-ES" sz="3200" b="1" baseline="-25000"/>
              <a:t>0</a:t>
            </a:r>
          </a:p>
        </p:txBody>
      </p:sp>
      <p:sp>
        <p:nvSpPr>
          <p:cNvPr id="39" name="CuadroTexto 38">
            <a:extLst>
              <a:ext uri="{FF2B5EF4-FFF2-40B4-BE49-F238E27FC236}">
                <a16:creationId xmlns:a16="http://schemas.microsoft.com/office/drawing/2014/main" id="{24904E75-DA3E-4147-B8DE-275D74747A5F}"/>
              </a:ext>
            </a:extLst>
          </p:cNvPr>
          <p:cNvSpPr txBox="1"/>
          <p:nvPr/>
        </p:nvSpPr>
        <p:spPr>
          <a:xfrm>
            <a:off x="1457265" y="2758966"/>
            <a:ext cx="635581" cy="584775"/>
          </a:xfrm>
          <a:prstGeom prst="rect">
            <a:avLst/>
          </a:prstGeom>
          <a:noFill/>
        </p:spPr>
        <p:txBody>
          <a:bodyPr wrap="square" rtlCol="0">
            <a:spAutoFit/>
          </a:bodyPr>
          <a:lstStyle/>
          <a:p>
            <a:r>
              <a:rPr lang="es-ES" sz="3200" b="1"/>
              <a:t>x</a:t>
            </a:r>
            <a:r>
              <a:rPr lang="es-ES" sz="3200" b="1" baseline="-25000"/>
              <a:t>1</a:t>
            </a:r>
          </a:p>
        </p:txBody>
      </p:sp>
      <p:sp>
        <p:nvSpPr>
          <p:cNvPr id="40" name="CuadroTexto 39">
            <a:extLst>
              <a:ext uri="{FF2B5EF4-FFF2-40B4-BE49-F238E27FC236}">
                <a16:creationId xmlns:a16="http://schemas.microsoft.com/office/drawing/2014/main" id="{1A6F898B-AC70-B94A-A69E-26205B7320EA}"/>
              </a:ext>
            </a:extLst>
          </p:cNvPr>
          <p:cNvSpPr txBox="1"/>
          <p:nvPr/>
        </p:nvSpPr>
        <p:spPr>
          <a:xfrm>
            <a:off x="2148472" y="2015005"/>
            <a:ext cx="635581" cy="584775"/>
          </a:xfrm>
          <a:prstGeom prst="rect">
            <a:avLst/>
          </a:prstGeom>
          <a:noFill/>
        </p:spPr>
        <p:txBody>
          <a:bodyPr wrap="square" rtlCol="0">
            <a:spAutoFit/>
          </a:bodyPr>
          <a:lstStyle/>
          <a:p>
            <a:r>
              <a:rPr lang="es-ES" sz="3200" b="1"/>
              <a:t>y</a:t>
            </a:r>
            <a:r>
              <a:rPr lang="es-ES" sz="3200" b="1" baseline="-25000"/>
              <a:t>0</a:t>
            </a:r>
          </a:p>
        </p:txBody>
      </p:sp>
      <p:sp>
        <p:nvSpPr>
          <p:cNvPr id="41" name="Marcador de contenido 2">
            <a:extLst>
              <a:ext uri="{FF2B5EF4-FFF2-40B4-BE49-F238E27FC236}">
                <a16:creationId xmlns:a16="http://schemas.microsoft.com/office/drawing/2014/main" id="{49D01A7B-8A77-D24C-85CF-6B4C1CFF1412}"/>
              </a:ext>
            </a:extLst>
          </p:cNvPr>
          <p:cNvSpPr txBox="1">
            <a:spLocks/>
          </p:cNvSpPr>
          <p:nvPr/>
        </p:nvSpPr>
        <p:spPr>
          <a:xfrm>
            <a:off x="174104" y="4583765"/>
            <a:ext cx="2815594"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t>y</a:t>
            </a:r>
            <a:r>
              <a:rPr lang="es-ES" sz="4400" b="1" baseline="-25000"/>
              <a:t>3</a:t>
            </a:r>
            <a:r>
              <a:rPr lang="es-ES" sz="4400" b="1"/>
              <a:t> = x</a:t>
            </a:r>
            <a:r>
              <a:rPr lang="es-ES" sz="4400" b="1" baseline="-25000"/>
              <a:t>1</a:t>
            </a:r>
            <a:r>
              <a:rPr lang="es-ES" sz="4400" b="1"/>
              <a:t> · x</a:t>
            </a:r>
            <a:r>
              <a:rPr lang="es-ES" sz="4400" b="1" baseline="-25000"/>
              <a:t>0</a:t>
            </a:r>
          </a:p>
          <a:p>
            <a:pPr marL="0" indent="0">
              <a:buNone/>
            </a:pPr>
            <a:r>
              <a:rPr lang="es-ES" sz="4400" b="1"/>
              <a:t> </a:t>
            </a:r>
          </a:p>
          <a:p>
            <a:pPr marL="0" indent="0">
              <a:buNone/>
            </a:pPr>
            <a:r>
              <a:rPr lang="es-ES" sz="4400" b="1"/>
              <a:t>y</a:t>
            </a:r>
            <a:r>
              <a:rPr lang="es-ES" sz="4400" b="1" baseline="-25000"/>
              <a:t>2</a:t>
            </a:r>
            <a:r>
              <a:rPr lang="es-ES" sz="4400" b="1"/>
              <a:t> = x</a:t>
            </a:r>
            <a:r>
              <a:rPr lang="es-ES" sz="4400" b="1" baseline="-25000"/>
              <a:t>1</a:t>
            </a:r>
            <a:r>
              <a:rPr lang="es-ES" sz="4400" b="1"/>
              <a:t> · x</a:t>
            </a:r>
            <a:r>
              <a:rPr lang="es-ES" sz="4400" b="1" baseline="-25000"/>
              <a:t>0</a:t>
            </a:r>
            <a:r>
              <a:rPr lang="es-ES" sz="4400" b="1"/>
              <a:t>’ </a:t>
            </a:r>
          </a:p>
          <a:p>
            <a:pPr marL="0" indent="0">
              <a:buFont typeface="Arial" panose="020B0604020202020204" pitchFamily="34" charset="0"/>
              <a:buNone/>
            </a:pPr>
            <a:endParaRPr lang="es-ES" sz="4400" b="1"/>
          </a:p>
        </p:txBody>
      </p:sp>
      <p:sp>
        <p:nvSpPr>
          <p:cNvPr id="42" name="Marcador de contenido 2">
            <a:extLst>
              <a:ext uri="{FF2B5EF4-FFF2-40B4-BE49-F238E27FC236}">
                <a16:creationId xmlns:a16="http://schemas.microsoft.com/office/drawing/2014/main" id="{302966F1-C387-6A4C-B701-B21E8FCEDDA9}"/>
              </a:ext>
            </a:extLst>
          </p:cNvPr>
          <p:cNvSpPr txBox="1">
            <a:spLocks/>
          </p:cNvSpPr>
          <p:nvPr/>
        </p:nvSpPr>
        <p:spPr>
          <a:xfrm>
            <a:off x="3283885" y="4551114"/>
            <a:ext cx="2815594"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t>y</a:t>
            </a:r>
            <a:r>
              <a:rPr lang="es-ES" sz="4400" b="1" baseline="-25000"/>
              <a:t>1</a:t>
            </a:r>
            <a:r>
              <a:rPr lang="es-ES" sz="4400" b="1"/>
              <a:t> = x</a:t>
            </a:r>
            <a:r>
              <a:rPr lang="es-ES" sz="4400" b="1" baseline="-25000"/>
              <a:t>1</a:t>
            </a:r>
            <a:r>
              <a:rPr lang="es-ES" sz="4400" b="1"/>
              <a:t>’ · x</a:t>
            </a:r>
            <a:r>
              <a:rPr lang="es-ES" sz="4400" b="1" baseline="-25000"/>
              <a:t>0</a:t>
            </a:r>
          </a:p>
          <a:p>
            <a:pPr marL="0" indent="0">
              <a:buNone/>
            </a:pPr>
            <a:r>
              <a:rPr lang="es-ES" sz="4400" b="1"/>
              <a:t> </a:t>
            </a:r>
          </a:p>
          <a:p>
            <a:pPr marL="0" indent="0">
              <a:buNone/>
            </a:pPr>
            <a:r>
              <a:rPr lang="es-ES" sz="4400" b="1"/>
              <a:t>y</a:t>
            </a:r>
            <a:r>
              <a:rPr lang="es-ES" sz="4400" b="1" baseline="-25000"/>
              <a:t>0</a:t>
            </a:r>
            <a:r>
              <a:rPr lang="es-ES" sz="4400" b="1"/>
              <a:t> = x</a:t>
            </a:r>
            <a:r>
              <a:rPr lang="es-ES" sz="4400" b="1" baseline="-25000"/>
              <a:t>1</a:t>
            </a:r>
            <a:r>
              <a:rPr lang="es-ES" sz="4400" b="1"/>
              <a:t>’ · x</a:t>
            </a:r>
            <a:r>
              <a:rPr lang="es-ES" sz="4400" b="1" baseline="-25000"/>
              <a:t>0</a:t>
            </a:r>
            <a:r>
              <a:rPr lang="es-ES" sz="4400" b="1"/>
              <a:t>’ </a:t>
            </a:r>
          </a:p>
          <a:p>
            <a:pPr marL="0" indent="0">
              <a:buFont typeface="Arial" panose="020B0604020202020204" pitchFamily="34" charset="0"/>
              <a:buNone/>
            </a:pPr>
            <a:endParaRPr lang="es-ES" sz="4400" b="1"/>
          </a:p>
        </p:txBody>
      </p:sp>
    </p:spTree>
    <p:extLst>
      <p:ext uri="{BB962C8B-B14F-4D97-AF65-F5344CB8AC3E}">
        <p14:creationId xmlns:p14="http://schemas.microsoft.com/office/powerpoint/2010/main" val="2564595589"/>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7FDC07-A9EF-B14A-A7E8-5C8B226ACD93}"/>
              </a:ext>
            </a:extLst>
          </p:cNvPr>
          <p:cNvSpPr>
            <a:spLocks noGrp="1"/>
          </p:cNvSpPr>
          <p:nvPr>
            <p:ph type="title"/>
          </p:nvPr>
        </p:nvSpPr>
        <p:spPr>
          <a:xfrm>
            <a:off x="781738" y="192212"/>
            <a:ext cx="10515600" cy="1325563"/>
          </a:xfrm>
        </p:spPr>
        <p:txBody>
          <a:bodyPr/>
          <a:lstStyle/>
          <a:p>
            <a:r>
              <a:rPr lang="es-ES"/>
              <a:t>Escalado del tamaño de decodificadores</a:t>
            </a:r>
          </a:p>
        </p:txBody>
      </p:sp>
      <p:sp>
        <p:nvSpPr>
          <p:cNvPr id="3" name="Marcador de contenido 2">
            <a:extLst>
              <a:ext uri="{FF2B5EF4-FFF2-40B4-BE49-F238E27FC236}">
                <a16:creationId xmlns:a16="http://schemas.microsoft.com/office/drawing/2014/main" id="{CB9B9B53-8B46-5543-9FF4-C7265097585F}"/>
              </a:ext>
            </a:extLst>
          </p:cNvPr>
          <p:cNvSpPr>
            <a:spLocks noGrp="1"/>
          </p:cNvSpPr>
          <p:nvPr>
            <p:ph idx="1"/>
          </p:nvPr>
        </p:nvSpPr>
        <p:spPr>
          <a:xfrm>
            <a:off x="435373" y="1452448"/>
            <a:ext cx="3114675" cy="4351338"/>
          </a:xfrm>
        </p:spPr>
        <p:txBody>
          <a:bodyPr/>
          <a:lstStyle/>
          <a:p>
            <a:r>
              <a:rPr lang="es-ES"/>
              <a:t>Construir un DEC de 2 entradas con un DEC de 3</a:t>
            </a:r>
          </a:p>
        </p:txBody>
      </p:sp>
      <p:cxnSp>
        <p:nvCxnSpPr>
          <p:cNvPr id="38" name="Conector recto de flecha 37">
            <a:extLst>
              <a:ext uri="{FF2B5EF4-FFF2-40B4-BE49-F238E27FC236}">
                <a16:creationId xmlns:a16="http://schemas.microsoft.com/office/drawing/2014/main" id="{B3ADCEFE-456C-494A-8804-D56E5C4E1897}"/>
              </a:ext>
            </a:extLst>
          </p:cNvPr>
          <p:cNvCxnSpPr>
            <a:cxnSpLocks/>
          </p:cNvCxnSpPr>
          <p:nvPr/>
        </p:nvCxnSpPr>
        <p:spPr>
          <a:xfrm>
            <a:off x="6110573" y="1209682"/>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CuadroTexto 38">
            <a:extLst>
              <a:ext uri="{FF2B5EF4-FFF2-40B4-BE49-F238E27FC236}">
                <a16:creationId xmlns:a16="http://schemas.microsoft.com/office/drawing/2014/main" id="{D9DA868C-DC7C-AF4D-8A28-1B42ABD206AB}"/>
              </a:ext>
            </a:extLst>
          </p:cNvPr>
          <p:cNvSpPr txBox="1"/>
          <p:nvPr/>
        </p:nvSpPr>
        <p:spPr>
          <a:xfrm>
            <a:off x="5936884" y="1758144"/>
            <a:ext cx="635581" cy="584775"/>
          </a:xfrm>
          <a:prstGeom prst="rect">
            <a:avLst/>
          </a:prstGeom>
          <a:noFill/>
        </p:spPr>
        <p:txBody>
          <a:bodyPr wrap="square" rtlCol="0">
            <a:spAutoFit/>
          </a:bodyPr>
          <a:lstStyle/>
          <a:p>
            <a:r>
              <a:rPr lang="es-ES" sz="3200" b="1"/>
              <a:t>E</a:t>
            </a:r>
            <a:endParaRPr lang="es-ES" sz="3200" b="1" baseline="-25000"/>
          </a:p>
        </p:txBody>
      </p:sp>
      <p:sp>
        <p:nvSpPr>
          <p:cNvPr id="40" name="Trapecio 39">
            <a:extLst>
              <a:ext uri="{FF2B5EF4-FFF2-40B4-BE49-F238E27FC236}">
                <a16:creationId xmlns:a16="http://schemas.microsoft.com/office/drawing/2014/main" id="{E9A474A3-7515-9041-B962-80BB5E95FBA8}"/>
              </a:ext>
            </a:extLst>
          </p:cNvPr>
          <p:cNvSpPr/>
          <p:nvPr/>
        </p:nvSpPr>
        <p:spPr>
          <a:xfrm rot="16200000">
            <a:off x="4108206" y="2975674"/>
            <a:ext cx="4072889"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1" name="Conector recto de flecha 40">
            <a:extLst>
              <a:ext uri="{FF2B5EF4-FFF2-40B4-BE49-F238E27FC236}">
                <a16:creationId xmlns:a16="http://schemas.microsoft.com/office/drawing/2014/main" id="{39F02B62-70CE-E540-B11D-A1036F4A5AB3}"/>
              </a:ext>
            </a:extLst>
          </p:cNvPr>
          <p:cNvCxnSpPr/>
          <p:nvPr/>
        </p:nvCxnSpPr>
        <p:spPr>
          <a:xfrm>
            <a:off x="6729934" y="261279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41">
            <a:extLst>
              <a:ext uri="{FF2B5EF4-FFF2-40B4-BE49-F238E27FC236}">
                <a16:creationId xmlns:a16="http://schemas.microsoft.com/office/drawing/2014/main" id="{B3F93E93-7044-794B-8048-80BAB0C0D118}"/>
              </a:ext>
            </a:extLst>
          </p:cNvPr>
          <p:cNvCxnSpPr/>
          <p:nvPr/>
        </p:nvCxnSpPr>
        <p:spPr>
          <a:xfrm>
            <a:off x="6729934" y="229409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a:extLst>
              <a:ext uri="{FF2B5EF4-FFF2-40B4-BE49-F238E27FC236}">
                <a16:creationId xmlns:a16="http://schemas.microsoft.com/office/drawing/2014/main" id="{CC6065F0-F093-964D-B384-47031A696B8A}"/>
              </a:ext>
            </a:extLst>
          </p:cNvPr>
          <p:cNvCxnSpPr/>
          <p:nvPr/>
        </p:nvCxnSpPr>
        <p:spPr>
          <a:xfrm>
            <a:off x="6729934" y="327141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a:extLst>
              <a:ext uri="{FF2B5EF4-FFF2-40B4-BE49-F238E27FC236}">
                <a16:creationId xmlns:a16="http://schemas.microsoft.com/office/drawing/2014/main" id="{0E9140EC-59D8-7F48-B4A5-F9155C7D4426}"/>
              </a:ext>
            </a:extLst>
          </p:cNvPr>
          <p:cNvCxnSpPr/>
          <p:nvPr/>
        </p:nvCxnSpPr>
        <p:spPr>
          <a:xfrm>
            <a:off x="6729934" y="295272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CuadroTexto 44">
            <a:extLst>
              <a:ext uri="{FF2B5EF4-FFF2-40B4-BE49-F238E27FC236}">
                <a16:creationId xmlns:a16="http://schemas.microsoft.com/office/drawing/2014/main" id="{8BEAC806-55F2-BD42-A573-69907506EAD2}"/>
              </a:ext>
            </a:extLst>
          </p:cNvPr>
          <p:cNvSpPr txBox="1"/>
          <p:nvPr/>
        </p:nvSpPr>
        <p:spPr>
          <a:xfrm>
            <a:off x="6254675" y="2259616"/>
            <a:ext cx="635581" cy="584775"/>
          </a:xfrm>
          <a:prstGeom prst="rect">
            <a:avLst/>
          </a:prstGeom>
          <a:noFill/>
        </p:spPr>
        <p:txBody>
          <a:bodyPr wrap="square" rtlCol="0">
            <a:spAutoFit/>
          </a:bodyPr>
          <a:lstStyle/>
          <a:p>
            <a:r>
              <a:rPr lang="es-ES" sz="3200" b="1"/>
              <a:t>y</a:t>
            </a:r>
            <a:r>
              <a:rPr lang="es-ES" sz="3200" b="1" baseline="-25000"/>
              <a:t>1</a:t>
            </a:r>
          </a:p>
        </p:txBody>
      </p:sp>
      <p:sp>
        <p:nvSpPr>
          <p:cNvPr id="46" name="CuadroTexto 45">
            <a:extLst>
              <a:ext uri="{FF2B5EF4-FFF2-40B4-BE49-F238E27FC236}">
                <a16:creationId xmlns:a16="http://schemas.microsoft.com/office/drawing/2014/main" id="{2E47D352-DC63-7C4B-85FD-4AA617ED7251}"/>
              </a:ext>
            </a:extLst>
          </p:cNvPr>
          <p:cNvSpPr txBox="1"/>
          <p:nvPr/>
        </p:nvSpPr>
        <p:spPr>
          <a:xfrm>
            <a:off x="6254675" y="2601947"/>
            <a:ext cx="635581" cy="584775"/>
          </a:xfrm>
          <a:prstGeom prst="rect">
            <a:avLst/>
          </a:prstGeom>
          <a:noFill/>
        </p:spPr>
        <p:txBody>
          <a:bodyPr wrap="square" rtlCol="0">
            <a:spAutoFit/>
          </a:bodyPr>
          <a:lstStyle/>
          <a:p>
            <a:r>
              <a:rPr lang="es-ES" sz="3200" b="1"/>
              <a:t>y</a:t>
            </a:r>
            <a:r>
              <a:rPr lang="es-ES" sz="3200" b="1" baseline="-25000"/>
              <a:t>2</a:t>
            </a:r>
          </a:p>
        </p:txBody>
      </p:sp>
      <p:sp>
        <p:nvSpPr>
          <p:cNvPr id="47" name="CuadroTexto 46">
            <a:extLst>
              <a:ext uri="{FF2B5EF4-FFF2-40B4-BE49-F238E27FC236}">
                <a16:creationId xmlns:a16="http://schemas.microsoft.com/office/drawing/2014/main" id="{D8F1DD07-E484-044F-8B89-832A02B09D3F}"/>
              </a:ext>
            </a:extLst>
          </p:cNvPr>
          <p:cNvSpPr txBox="1"/>
          <p:nvPr/>
        </p:nvSpPr>
        <p:spPr>
          <a:xfrm>
            <a:off x="6265052" y="2943480"/>
            <a:ext cx="635581" cy="584775"/>
          </a:xfrm>
          <a:prstGeom prst="rect">
            <a:avLst/>
          </a:prstGeom>
          <a:noFill/>
        </p:spPr>
        <p:txBody>
          <a:bodyPr wrap="square" rtlCol="0">
            <a:spAutoFit/>
          </a:bodyPr>
          <a:lstStyle/>
          <a:p>
            <a:r>
              <a:rPr lang="es-ES" sz="3200" b="1"/>
              <a:t>y</a:t>
            </a:r>
            <a:r>
              <a:rPr lang="es-ES" sz="3200" b="1" baseline="-25000"/>
              <a:t>3</a:t>
            </a:r>
          </a:p>
        </p:txBody>
      </p:sp>
      <p:cxnSp>
        <p:nvCxnSpPr>
          <p:cNvPr id="48" name="Conector recto de flecha 47">
            <a:extLst>
              <a:ext uri="{FF2B5EF4-FFF2-40B4-BE49-F238E27FC236}">
                <a16:creationId xmlns:a16="http://schemas.microsoft.com/office/drawing/2014/main" id="{8E91EAD1-BF7C-914E-8429-3DF8F7A3F469}"/>
              </a:ext>
            </a:extLst>
          </p:cNvPr>
          <p:cNvCxnSpPr/>
          <p:nvPr/>
        </p:nvCxnSpPr>
        <p:spPr>
          <a:xfrm>
            <a:off x="4917054" y="321215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B76FA8C8-6064-B140-B9A6-B8141D990170}"/>
              </a:ext>
            </a:extLst>
          </p:cNvPr>
          <p:cNvCxnSpPr/>
          <p:nvPr/>
        </p:nvCxnSpPr>
        <p:spPr>
          <a:xfrm>
            <a:off x="4917054" y="359902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CuadroTexto 49">
            <a:extLst>
              <a:ext uri="{FF2B5EF4-FFF2-40B4-BE49-F238E27FC236}">
                <a16:creationId xmlns:a16="http://schemas.microsoft.com/office/drawing/2014/main" id="{C73152A9-9E42-3843-8E1A-E54372A247E8}"/>
              </a:ext>
            </a:extLst>
          </p:cNvPr>
          <p:cNvSpPr txBox="1"/>
          <p:nvPr/>
        </p:nvSpPr>
        <p:spPr>
          <a:xfrm>
            <a:off x="5549445" y="2888649"/>
            <a:ext cx="635581" cy="584775"/>
          </a:xfrm>
          <a:prstGeom prst="rect">
            <a:avLst/>
          </a:prstGeom>
          <a:noFill/>
        </p:spPr>
        <p:txBody>
          <a:bodyPr wrap="square" rtlCol="0">
            <a:spAutoFit/>
          </a:bodyPr>
          <a:lstStyle/>
          <a:p>
            <a:r>
              <a:rPr lang="es-ES" sz="3200" b="1"/>
              <a:t>x</a:t>
            </a:r>
            <a:r>
              <a:rPr lang="es-ES" sz="3200" b="1" baseline="-25000"/>
              <a:t>0</a:t>
            </a:r>
          </a:p>
        </p:txBody>
      </p:sp>
      <p:sp>
        <p:nvSpPr>
          <p:cNvPr id="51" name="CuadroTexto 50">
            <a:extLst>
              <a:ext uri="{FF2B5EF4-FFF2-40B4-BE49-F238E27FC236}">
                <a16:creationId xmlns:a16="http://schemas.microsoft.com/office/drawing/2014/main" id="{E7D8321B-8F9F-5D45-99DC-9132FC32E6BE}"/>
              </a:ext>
            </a:extLst>
          </p:cNvPr>
          <p:cNvSpPr txBox="1"/>
          <p:nvPr/>
        </p:nvSpPr>
        <p:spPr>
          <a:xfrm>
            <a:off x="5546752" y="3306633"/>
            <a:ext cx="635581" cy="584775"/>
          </a:xfrm>
          <a:prstGeom prst="rect">
            <a:avLst/>
          </a:prstGeom>
          <a:noFill/>
        </p:spPr>
        <p:txBody>
          <a:bodyPr wrap="square" rtlCol="0">
            <a:spAutoFit/>
          </a:bodyPr>
          <a:lstStyle/>
          <a:p>
            <a:r>
              <a:rPr lang="es-ES" sz="3200" b="1"/>
              <a:t>x</a:t>
            </a:r>
            <a:r>
              <a:rPr lang="es-ES" sz="3200" b="1" baseline="-25000"/>
              <a:t>1</a:t>
            </a:r>
          </a:p>
        </p:txBody>
      </p:sp>
      <p:sp>
        <p:nvSpPr>
          <p:cNvPr id="52" name="CuadroTexto 51">
            <a:extLst>
              <a:ext uri="{FF2B5EF4-FFF2-40B4-BE49-F238E27FC236}">
                <a16:creationId xmlns:a16="http://schemas.microsoft.com/office/drawing/2014/main" id="{0BAB3F6F-E31B-434B-8E3D-630862E16ED7}"/>
              </a:ext>
            </a:extLst>
          </p:cNvPr>
          <p:cNvSpPr txBox="1"/>
          <p:nvPr/>
        </p:nvSpPr>
        <p:spPr>
          <a:xfrm>
            <a:off x="6230102" y="1873944"/>
            <a:ext cx="635581" cy="584775"/>
          </a:xfrm>
          <a:prstGeom prst="rect">
            <a:avLst/>
          </a:prstGeom>
          <a:noFill/>
        </p:spPr>
        <p:txBody>
          <a:bodyPr wrap="square" rtlCol="0">
            <a:spAutoFit/>
          </a:bodyPr>
          <a:lstStyle/>
          <a:p>
            <a:r>
              <a:rPr lang="es-ES" sz="3200" b="1"/>
              <a:t>y</a:t>
            </a:r>
            <a:r>
              <a:rPr lang="es-ES" sz="3200" b="1" baseline="-25000"/>
              <a:t>0</a:t>
            </a:r>
          </a:p>
        </p:txBody>
      </p:sp>
      <p:cxnSp>
        <p:nvCxnSpPr>
          <p:cNvPr id="53" name="Conector recto de flecha 52">
            <a:extLst>
              <a:ext uri="{FF2B5EF4-FFF2-40B4-BE49-F238E27FC236}">
                <a16:creationId xmlns:a16="http://schemas.microsoft.com/office/drawing/2014/main" id="{9017EFC9-8A2D-F84B-8B59-190109681A12}"/>
              </a:ext>
            </a:extLst>
          </p:cNvPr>
          <p:cNvCxnSpPr/>
          <p:nvPr/>
        </p:nvCxnSpPr>
        <p:spPr>
          <a:xfrm>
            <a:off x="6729934" y="391771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92449B2B-C5B0-C348-B841-94715DD4C40D}"/>
              </a:ext>
            </a:extLst>
          </p:cNvPr>
          <p:cNvCxnSpPr/>
          <p:nvPr/>
        </p:nvCxnSpPr>
        <p:spPr>
          <a:xfrm>
            <a:off x="6729934" y="359902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2A5C8B11-617E-6543-BEAE-C4A49D15D49B}"/>
              </a:ext>
            </a:extLst>
          </p:cNvPr>
          <p:cNvCxnSpPr/>
          <p:nvPr/>
        </p:nvCxnSpPr>
        <p:spPr>
          <a:xfrm>
            <a:off x="6729934" y="457634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de flecha 55">
            <a:extLst>
              <a:ext uri="{FF2B5EF4-FFF2-40B4-BE49-F238E27FC236}">
                <a16:creationId xmlns:a16="http://schemas.microsoft.com/office/drawing/2014/main" id="{AB543691-C3E5-004E-B74E-092929AFB429}"/>
              </a:ext>
            </a:extLst>
          </p:cNvPr>
          <p:cNvCxnSpPr/>
          <p:nvPr/>
        </p:nvCxnSpPr>
        <p:spPr>
          <a:xfrm>
            <a:off x="6729934" y="425764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CuadroTexto 56">
            <a:extLst>
              <a:ext uri="{FF2B5EF4-FFF2-40B4-BE49-F238E27FC236}">
                <a16:creationId xmlns:a16="http://schemas.microsoft.com/office/drawing/2014/main" id="{594EB9FE-E6DB-5F46-B129-D1A43C697BDD}"/>
              </a:ext>
            </a:extLst>
          </p:cNvPr>
          <p:cNvSpPr txBox="1"/>
          <p:nvPr/>
        </p:nvSpPr>
        <p:spPr>
          <a:xfrm>
            <a:off x="6254675" y="3646406"/>
            <a:ext cx="635581" cy="584775"/>
          </a:xfrm>
          <a:prstGeom prst="rect">
            <a:avLst/>
          </a:prstGeom>
          <a:noFill/>
        </p:spPr>
        <p:txBody>
          <a:bodyPr wrap="square" rtlCol="0">
            <a:spAutoFit/>
          </a:bodyPr>
          <a:lstStyle/>
          <a:p>
            <a:r>
              <a:rPr lang="es-ES" sz="3200" b="1"/>
              <a:t>y</a:t>
            </a:r>
            <a:r>
              <a:rPr lang="es-ES" sz="3200" b="1" baseline="-25000"/>
              <a:t>5</a:t>
            </a:r>
          </a:p>
        </p:txBody>
      </p:sp>
      <p:sp>
        <p:nvSpPr>
          <p:cNvPr id="58" name="CuadroTexto 57">
            <a:extLst>
              <a:ext uri="{FF2B5EF4-FFF2-40B4-BE49-F238E27FC236}">
                <a16:creationId xmlns:a16="http://schemas.microsoft.com/office/drawing/2014/main" id="{E8900D4A-BF05-954C-B682-A0A045F9C9EA}"/>
              </a:ext>
            </a:extLst>
          </p:cNvPr>
          <p:cNvSpPr txBox="1"/>
          <p:nvPr/>
        </p:nvSpPr>
        <p:spPr>
          <a:xfrm>
            <a:off x="6254675" y="3988737"/>
            <a:ext cx="635581" cy="584775"/>
          </a:xfrm>
          <a:prstGeom prst="rect">
            <a:avLst/>
          </a:prstGeom>
          <a:noFill/>
        </p:spPr>
        <p:txBody>
          <a:bodyPr wrap="square" rtlCol="0">
            <a:spAutoFit/>
          </a:bodyPr>
          <a:lstStyle/>
          <a:p>
            <a:r>
              <a:rPr lang="es-ES" sz="3200" b="1"/>
              <a:t>y</a:t>
            </a:r>
            <a:r>
              <a:rPr lang="es-ES" sz="3200" b="1" baseline="-25000"/>
              <a:t>6</a:t>
            </a:r>
          </a:p>
        </p:txBody>
      </p:sp>
      <p:sp>
        <p:nvSpPr>
          <p:cNvPr id="59" name="CuadroTexto 58">
            <a:extLst>
              <a:ext uri="{FF2B5EF4-FFF2-40B4-BE49-F238E27FC236}">
                <a16:creationId xmlns:a16="http://schemas.microsoft.com/office/drawing/2014/main" id="{8380A7DA-8197-C241-849C-A556A72C73D8}"/>
              </a:ext>
            </a:extLst>
          </p:cNvPr>
          <p:cNvSpPr txBox="1"/>
          <p:nvPr/>
        </p:nvSpPr>
        <p:spPr>
          <a:xfrm>
            <a:off x="6265052" y="4330270"/>
            <a:ext cx="635581" cy="584775"/>
          </a:xfrm>
          <a:prstGeom prst="rect">
            <a:avLst/>
          </a:prstGeom>
          <a:noFill/>
        </p:spPr>
        <p:txBody>
          <a:bodyPr wrap="square" rtlCol="0">
            <a:spAutoFit/>
          </a:bodyPr>
          <a:lstStyle/>
          <a:p>
            <a:r>
              <a:rPr lang="es-ES" sz="3200" b="1"/>
              <a:t>y</a:t>
            </a:r>
            <a:r>
              <a:rPr lang="es-ES" sz="3200" b="1" baseline="-25000"/>
              <a:t>7</a:t>
            </a:r>
          </a:p>
        </p:txBody>
      </p:sp>
      <p:sp>
        <p:nvSpPr>
          <p:cNvPr id="60" name="CuadroTexto 59">
            <a:extLst>
              <a:ext uri="{FF2B5EF4-FFF2-40B4-BE49-F238E27FC236}">
                <a16:creationId xmlns:a16="http://schemas.microsoft.com/office/drawing/2014/main" id="{5F95AB86-1C5C-C849-9E3B-9BE472B1851A}"/>
              </a:ext>
            </a:extLst>
          </p:cNvPr>
          <p:cNvSpPr txBox="1"/>
          <p:nvPr/>
        </p:nvSpPr>
        <p:spPr>
          <a:xfrm>
            <a:off x="6230102" y="3260734"/>
            <a:ext cx="635581" cy="584775"/>
          </a:xfrm>
          <a:prstGeom prst="rect">
            <a:avLst/>
          </a:prstGeom>
          <a:noFill/>
        </p:spPr>
        <p:txBody>
          <a:bodyPr wrap="square" rtlCol="0">
            <a:spAutoFit/>
          </a:bodyPr>
          <a:lstStyle/>
          <a:p>
            <a:r>
              <a:rPr lang="es-ES" sz="3200" b="1"/>
              <a:t>y</a:t>
            </a:r>
            <a:r>
              <a:rPr lang="es-ES" sz="3200" b="1" baseline="-25000"/>
              <a:t>4</a:t>
            </a:r>
          </a:p>
        </p:txBody>
      </p:sp>
      <p:cxnSp>
        <p:nvCxnSpPr>
          <p:cNvPr id="61" name="Conector recto de flecha 60">
            <a:extLst>
              <a:ext uri="{FF2B5EF4-FFF2-40B4-BE49-F238E27FC236}">
                <a16:creationId xmlns:a16="http://schemas.microsoft.com/office/drawing/2014/main" id="{E0C8A389-4C8C-A54D-92E1-FA74C5B44AA4}"/>
              </a:ext>
            </a:extLst>
          </p:cNvPr>
          <p:cNvCxnSpPr/>
          <p:nvPr/>
        </p:nvCxnSpPr>
        <p:spPr>
          <a:xfrm>
            <a:off x="4917054" y="405622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CuadroTexto 61">
            <a:extLst>
              <a:ext uri="{FF2B5EF4-FFF2-40B4-BE49-F238E27FC236}">
                <a16:creationId xmlns:a16="http://schemas.microsoft.com/office/drawing/2014/main" id="{88EE1549-D1A8-F64E-91DA-7847B17463E9}"/>
              </a:ext>
            </a:extLst>
          </p:cNvPr>
          <p:cNvSpPr txBox="1"/>
          <p:nvPr/>
        </p:nvSpPr>
        <p:spPr>
          <a:xfrm>
            <a:off x="5526579" y="3763833"/>
            <a:ext cx="635581" cy="584775"/>
          </a:xfrm>
          <a:prstGeom prst="rect">
            <a:avLst/>
          </a:prstGeom>
          <a:noFill/>
        </p:spPr>
        <p:txBody>
          <a:bodyPr wrap="square" rtlCol="0">
            <a:spAutoFit/>
          </a:bodyPr>
          <a:lstStyle/>
          <a:p>
            <a:r>
              <a:rPr lang="es-ES" sz="3200" b="1"/>
              <a:t>x</a:t>
            </a:r>
            <a:r>
              <a:rPr lang="es-ES" sz="3200" b="1" baseline="-25000"/>
              <a:t>2</a:t>
            </a:r>
          </a:p>
        </p:txBody>
      </p:sp>
      <p:cxnSp>
        <p:nvCxnSpPr>
          <p:cNvPr id="63" name="Conector recto de flecha 62">
            <a:extLst>
              <a:ext uri="{FF2B5EF4-FFF2-40B4-BE49-F238E27FC236}">
                <a16:creationId xmlns:a16="http://schemas.microsoft.com/office/drawing/2014/main" id="{CD5AC251-5C65-C647-AD07-2B72325E4C0E}"/>
              </a:ext>
            </a:extLst>
          </p:cNvPr>
          <p:cNvCxnSpPr>
            <a:cxnSpLocks/>
          </p:cNvCxnSpPr>
          <p:nvPr/>
        </p:nvCxnSpPr>
        <p:spPr>
          <a:xfrm>
            <a:off x="1750544" y="3107436"/>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4" name="CuadroTexto 63">
            <a:extLst>
              <a:ext uri="{FF2B5EF4-FFF2-40B4-BE49-F238E27FC236}">
                <a16:creationId xmlns:a16="http://schemas.microsoft.com/office/drawing/2014/main" id="{68EA40E0-4651-894A-B92F-4C00951946A0}"/>
              </a:ext>
            </a:extLst>
          </p:cNvPr>
          <p:cNvSpPr txBox="1"/>
          <p:nvPr/>
        </p:nvSpPr>
        <p:spPr>
          <a:xfrm>
            <a:off x="1576855" y="3655898"/>
            <a:ext cx="635581" cy="584775"/>
          </a:xfrm>
          <a:prstGeom prst="rect">
            <a:avLst/>
          </a:prstGeom>
          <a:noFill/>
        </p:spPr>
        <p:txBody>
          <a:bodyPr wrap="square" rtlCol="0">
            <a:spAutoFit/>
          </a:bodyPr>
          <a:lstStyle/>
          <a:p>
            <a:r>
              <a:rPr lang="es-ES" sz="3200" b="1"/>
              <a:t>E</a:t>
            </a:r>
            <a:endParaRPr lang="es-ES" sz="3200" b="1" baseline="-25000"/>
          </a:p>
        </p:txBody>
      </p:sp>
      <p:sp>
        <p:nvSpPr>
          <p:cNvPr id="65" name="Trapecio 64">
            <a:extLst>
              <a:ext uri="{FF2B5EF4-FFF2-40B4-BE49-F238E27FC236}">
                <a16:creationId xmlns:a16="http://schemas.microsoft.com/office/drawing/2014/main" id="{EE76D76E-0418-9144-8B13-008EC5BC1179}"/>
              </a:ext>
            </a:extLst>
          </p:cNvPr>
          <p:cNvSpPr/>
          <p:nvPr/>
        </p:nvSpPr>
        <p:spPr>
          <a:xfrm rot="16200000">
            <a:off x="524786" y="4096819"/>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6" name="Conector recto de flecha 65">
            <a:extLst>
              <a:ext uri="{FF2B5EF4-FFF2-40B4-BE49-F238E27FC236}">
                <a16:creationId xmlns:a16="http://schemas.microsoft.com/office/drawing/2014/main" id="{BEAA8349-E920-9048-8E2C-86348DD3AE7E}"/>
              </a:ext>
            </a:extLst>
          </p:cNvPr>
          <p:cNvCxnSpPr/>
          <p:nvPr/>
        </p:nvCxnSpPr>
        <p:spPr>
          <a:xfrm>
            <a:off x="2369905" y="451054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ector recto de flecha 66">
            <a:extLst>
              <a:ext uri="{FF2B5EF4-FFF2-40B4-BE49-F238E27FC236}">
                <a16:creationId xmlns:a16="http://schemas.microsoft.com/office/drawing/2014/main" id="{8C55ED40-47A5-0348-B59A-7551138D231B}"/>
              </a:ext>
            </a:extLst>
          </p:cNvPr>
          <p:cNvCxnSpPr/>
          <p:nvPr/>
        </p:nvCxnSpPr>
        <p:spPr>
          <a:xfrm>
            <a:off x="2369905" y="419185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ector recto de flecha 67">
            <a:extLst>
              <a:ext uri="{FF2B5EF4-FFF2-40B4-BE49-F238E27FC236}">
                <a16:creationId xmlns:a16="http://schemas.microsoft.com/office/drawing/2014/main" id="{BB3EA727-B287-EA47-974D-FE3A79ECF03C}"/>
              </a:ext>
            </a:extLst>
          </p:cNvPr>
          <p:cNvCxnSpPr/>
          <p:nvPr/>
        </p:nvCxnSpPr>
        <p:spPr>
          <a:xfrm>
            <a:off x="2369905" y="516917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onector recto de flecha 68">
            <a:extLst>
              <a:ext uri="{FF2B5EF4-FFF2-40B4-BE49-F238E27FC236}">
                <a16:creationId xmlns:a16="http://schemas.microsoft.com/office/drawing/2014/main" id="{295EBDE2-F69B-8840-9074-F9872D82BF59}"/>
              </a:ext>
            </a:extLst>
          </p:cNvPr>
          <p:cNvCxnSpPr/>
          <p:nvPr/>
        </p:nvCxnSpPr>
        <p:spPr>
          <a:xfrm>
            <a:off x="2369905" y="485047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CuadroTexto 69">
            <a:extLst>
              <a:ext uri="{FF2B5EF4-FFF2-40B4-BE49-F238E27FC236}">
                <a16:creationId xmlns:a16="http://schemas.microsoft.com/office/drawing/2014/main" id="{F4C7EEE1-659A-8041-AF57-D146ABE471BA}"/>
              </a:ext>
            </a:extLst>
          </p:cNvPr>
          <p:cNvSpPr txBox="1"/>
          <p:nvPr/>
        </p:nvSpPr>
        <p:spPr>
          <a:xfrm>
            <a:off x="1894646" y="4157370"/>
            <a:ext cx="635581" cy="584775"/>
          </a:xfrm>
          <a:prstGeom prst="rect">
            <a:avLst/>
          </a:prstGeom>
          <a:noFill/>
        </p:spPr>
        <p:txBody>
          <a:bodyPr wrap="square" rtlCol="0">
            <a:spAutoFit/>
          </a:bodyPr>
          <a:lstStyle/>
          <a:p>
            <a:r>
              <a:rPr lang="es-ES" sz="3200" b="1"/>
              <a:t>y</a:t>
            </a:r>
            <a:r>
              <a:rPr lang="es-ES" sz="3200" b="1" baseline="-25000"/>
              <a:t>1</a:t>
            </a:r>
          </a:p>
        </p:txBody>
      </p:sp>
      <p:sp>
        <p:nvSpPr>
          <p:cNvPr id="71" name="CuadroTexto 70">
            <a:extLst>
              <a:ext uri="{FF2B5EF4-FFF2-40B4-BE49-F238E27FC236}">
                <a16:creationId xmlns:a16="http://schemas.microsoft.com/office/drawing/2014/main" id="{E07CF3FE-83CB-7C4E-A2FA-5242A2EE1FA0}"/>
              </a:ext>
            </a:extLst>
          </p:cNvPr>
          <p:cNvSpPr txBox="1"/>
          <p:nvPr/>
        </p:nvSpPr>
        <p:spPr>
          <a:xfrm>
            <a:off x="1894646" y="4499701"/>
            <a:ext cx="635581" cy="584775"/>
          </a:xfrm>
          <a:prstGeom prst="rect">
            <a:avLst/>
          </a:prstGeom>
          <a:noFill/>
        </p:spPr>
        <p:txBody>
          <a:bodyPr wrap="square" rtlCol="0">
            <a:spAutoFit/>
          </a:bodyPr>
          <a:lstStyle/>
          <a:p>
            <a:r>
              <a:rPr lang="es-ES" sz="3200" b="1"/>
              <a:t>y</a:t>
            </a:r>
            <a:r>
              <a:rPr lang="es-ES" sz="3200" b="1" baseline="-25000"/>
              <a:t>2</a:t>
            </a:r>
          </a:p>
        </p:txBody>
      </p:sp>
      <p:sp>
        <p:nvSpPr>
          <p:cNvPr id="72" name="CuadroTexto 71">
            <a:extLst>
              <a:ext uri="{FF2B5EF4-FFF2-40B4-BE49-F238E27FC236}">
                <a16:creationId xmlns:a16="http://schemas.microsoft.com/office/drawing/2014/main" id="{3B06D99F-EB6C-F449-8E4F-DE5E70703518}"/>
              </a:ext>
            </a:extLst>
          </p:cNvPr>
          <p:cNvSpPr txBox="1"/>
          <p:nvPr/>
        </p:nvSpPr>
        <p:spPr>
          <a:xfrm>
            <a:off x="1905023" y="4841234"/>
            <a:ext cx="635581" cy="584775"/>
          </a:xfrm>
          <a:prstGeom prst="rect">
            <a:avLst/>
          </a:prstGeom>
          <a:noFill/>
        </p:spPr>
        <p:txBody>
          <a:bodyPr wrap="square" rtlCol="0">
            <a:spAutoFit/>
          </a:bodyPr>
          <a:lstStyle/>
          <a:p>
            <a:r>
              <a:rPr lang="es-ES" sz="3200" b="1"/>
              <a:t>y</a:t>
            </a:r>
            <a:r>
              <a:rPr lang="es-ES" sz="3200" b="1" baseline="-25000"/>
              <a:t>3</a:t>
            </a:r>
          </a:p>
        </p:txBody>
      </p:sp>
      <p:cxnSp>
        <p:nvCxnSpPr>
          <p:cNvPr id="73" name="Conector recto de flecha 72">
            <a:extLst>
              <a:ext uri="{FF2B5EF4-FFF2-40B4-BE49-F238E27FC236}">
                <a16:creationId xmlns:a16="http://schemas.microsoft.com/office/drawing/2014/main" id="{D6AC0C2B-0D2A-B74E-909A-D191A4102912}"/>
              </a:ext>
            </a:extLst>
          </p:cNvPr>
          <p:cNvCxnSpPr/>
          <p:nvPr/>
        </p:nvCxnSpPr>
        <p:spPr>
          <a:xfrm>
            <a:off x="551365" y="439006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onector recto de flecha 73">
            <a:extLst>
              <a:ext uri="{FF2B5EF4-FFF2-40B4-BE49-F238E27FC236}">
                <a16:creationId xmlns:a16="http://schemas.microsoft.com/office/drawing/2014/main" id="{39B3442E-6D85-C54B-8028-9A0131CC5607}"/>
              </a:ext>
            </a:extLst>
          </p:cNvPr>
          <p:cNvCxnSpPr/>
          <p:nvPr/>
        </p:nvCxnSpPr>
        <p:spPr>
          <a:xfrm>
            <a:off x="551365" y="477692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CuadroTexto 74">
            <a:extLst>
              <a:ext uri="{FF2B5EF4-FFF2-40B4-BE49-F238E27FC236}">
                <a16:creationId xmlns:a16="http://schemas.microsoft.com/office/drawing/2014/main" id="{FE81774D-E2E7-FE40-B325-DE77340567E8}"/>
              </a:ext>
            </a:extLst>
          </p:cNvPr>
          <p:cNvSpPr txBox="1"/>
          <p:nvPr/>
        </p:nvSpPr>
        <p:spPr>
          <a:xfrm>
            <a:off x="1181559" y="4097675"/>
            <a:ext cx="635581" cy="584775"/>
          </a:xfrm>
          <a:prstGeom prst="rect">
            <a:avLst/>
          </a:prstGeom>
          <a:noFill/>
        </p:spPr>
        <p:txBody>
          <a:bodyPr wrap="square" rtlCol="0">
            <a:spAutoFit/>
          </a:bodyPr>
          <a:lstStyle/>
          <a:p>
            <a:r>
              <a:rPr lang="es-ES" sz="3200" b="1"/>
              <a:t>x</a:t>
            </a:r>
            <a:r>
              <a:rPr lang="es-ES" sz="3200" b="1" baseline="-25000"/>
              <a:t>0</a:t>
            </a:r>
          </a:p>
        </p:txBody>
      </p:sp>
      <p:sp>
        <p:nvSpPr>
          <p:cNvPr id="76" name="CuadroTexto 75">
            <a:extLst>
              <a:ext uri="{FF2B5EF4-FFF2-40B4-BE49-F238E27FC236}">
                <a16:creationId xmlns:a16="http://schemas.microsoft.com/office/drawing/2014/main" id="{4A495815-FE55-9041-A93D-B89D7765113A}"/>
              </a:ext>
            </a:extLst>
          </p:cNvPr>
          <p:cNvSpPr txBox="1"/>
          <p:nvPr/>
        </p:nvSpPr>
        <p:spPr>
          <a:xfrm>
            <a:off x="1178866" y="4515659"/>
            <a:ext cx="635581" cy="584775"/>
          </a:xfrm>
          <a:prstGeom prst="rect">
            <a:avLst/>
          </a:prstGeom>
          <a:noFill/>
        </p:spPr>
        <p:txBody>
          <a:bodyPr wrap="square" rtlCol="0">
            <a:spAutoFit/>
          </a:bodyPr>
          <a:lstStyle/>
          <a:p>
            <a:r>
              <a:rPr lang="es-ES" sz="3200" b="1"/>
              <a:t>x</a:t>
            </a:r>
            <a:r>
              <a:rPr lang="es-ES" sz="3200" b="1" baseline="-25000"/>
              <a:t>1</a:t>
            </a:r>
          </a:p>
        </p:txBody>
      </p:sp>
      <p:sp>
        <p:nvSpPr>
          <p:cNvPr id="77" name="CuadroTexto 76">
            <a:extLst>
              <a:ext uri="{FF2B5EF4-FFF2-40B4-BE49-F238E27FC236}">
                <a16:creationId xmlns:a16="http://schemas.microsoft.com/office/drawing/2014/main" id="{9983E6FB-74FB-2E49-9006-9D1E84D9EB29}"/>
              </a:ext>
            </a:extLst>
          </p:cNvPr>
          <p:cNvSpPr txBox="1"/>
          <p:nvPr/>
        </p:nvSpPr>
        <p:spPr>
          <a:xfrm>
            <a:off x="1870073" y="3771698"/>
            <a:ext cx="635581" cy="584775"/>
          </a:xfrm>
          <a:prstGeom prst="rect">
            <a:avLst/>
          </a:prstGeom>
          <a:noFill/>
        </p:spPr>
        <p:txBody>
          <a:bodyPr wrap="square" rtlCol="0">
            <a:spAutoFit/>
          </a:bodyPr>
          <a:lstStyle/>
          <a:p>
            <a:r>
              <a:rPr lang="es-ES" sz="3200" b="1"/>
              <a:t>y</a:t>
            </a:r>
            <a:r>
              <a:rPr lang="es-ES" sz="3200" b="1" baseline="-25000"/>
              <a:t>0</a:t>
            </a:r>
          </a:p>
        </p:txBody>
      </p:sp>
    </p:spTree>
    <p:extLst>
      <p:ext uri="{BB962C8B-B14F-4D97-AF65-F5344CB8AC3E}">
        <p14:creationId xmlns:p14="http://schemas.microsoft.com/office/powerpoint/2010/main" val="4045603215"/>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7FDC07-A9EF-B14A-A7E8-5C8B226ACD93}"/>
              </a:ext>
            </a:extLst>
          </p:cNvPr>
          <p:cNvSpPr>
            <a:spLocks noGrp="1"/>
          </p:cNvSpPr>
          <p:nvPr>
            <p:ph type="title"/>
          </p:nvPr>
        </p:nvSpPr>
        <p:spPr>
          <a:xfrm>
            <a:off x="781738" y="-169738"/>
            <a:ext cx="10515600" cy="1325563"/>
          </a:xfrm>
        </p:spPr>
        <p:txBody>
          <a:bodyPr/>
          <a:lstStyle/>
          <a:p>
            <a:r>
              <a:rPr lang="es-ES"/>
              <a:t>Escalado del tamaño de decodificadores</a:t>
            </a:r>
          </a:p>
        </p:txBody>
      </p:sp>
      <p:sp>
        <p:nvSpPr>
          <p:cNvPr id="3" name="Marcador de contenido 2">
            <a:extLst>
              <a:ext uri="{FF2B5EF4-FFF2-40B4-BE49-F238E27FC236}">
                <a16:creationId xmlns:a16="http://schemas.microsoft.com/office/drawing/2014/main" id="{CB9B9B53-8B46-5543-9FF4-C7265097585F}"/>
              </a:ext>
            </a:extLst>
          </p:cNvPr>
          <p:cNvSpPr>
            <a:spLocks noGrp="1"/>
          </p:cNvSpPr>
          <p:nvPr>
            <p:ph idx="1"/>
          </p:nvPr>
        </p:nvSpPr>
        <p:spPr>
          <a:xfrm>
            <a:off x="435373" y="890473"/>
            <a:ext cx="3114675" cy="4351338"/>
          </a:xfrm>
        </p:spPr>
        <p:txBody>
          <a:bodyPr/>
          <a:lstStyle/>
          <a:p>
            <a:r>
              <a:rPr lang="es-ES"/>
              <a:t>Construir un DEC de 3 entradas con tantos DEC de 2 entradas como sea necesario</a:t>
            </a:r>
          </a:p>
        </p:txBody>
      </p:sp>
      <p:cxnSp>
        <p:nvCxnSpPr>
          <p:cNvPr id="38" name="Conector recto de flecha 37">
            <a:extLst>
              <a:ext uri="{FF2B5EF4-FFF2-40B4-BE49-F238E27FC236}">
                <a16:creationId xmlns:a16="http://schemas.microsoft.com/office/drawing/2014/main" id="{B3ADCEFE-456C-494A-8804-D56E5C4E1897}"/>
              </a:ext>
            </a:extLst>
          </p:cNvPr>
          <p:cNvCxnSpPr>
            <a:cxnSpLocks/>
          </p:cNvCxnSpPr>
          <p:nvPr/>
        </p:nvCxnSpPr>
        <p:spPr>
          <a:xfrm>
            <a:off x="6110573" y="1209682"/>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CuadroTexto 38">
            <a:extLst>
              <a:ext uri="{FF2B5EF4-FFF2-40B4-BE49-F238E27FC236}">
                <a16:creationId xmlns:a16="http://schemas.microsoft.com/office/drawing/2014/main" id="{D9DA868C-DC7C-AF4D-8A28-1B42ABD206AB}"/>
              </a:ext>
            </a:extLst>
          </p:cNvPr>
          <p:cNvSpPr txBox="1"/>
          <p:nvPr/>
        </p:nvSpPr>
        <p:spPr>
          <a:xfrm>
            <a:off x="5936884" y="1758144"/>
            <a:ext cx="635581" cy="584775"/>
          </a:xfrm>
          <a:prstGeom prst="rect">
            <a:avLst/>
          </a:prstGeom>
          <a:noFill/>
        </p:spPr>
        <p:txBody>
          <a:bodyPr wrap="square" rtlCol="0">
            <a:spAutoFit/>
          </a:bodyPr>
          <a:lstStyle/>
          <a:p>
            <a:r>
              <a:rPr lang="es-ES" sz="3200" b="1"/>
              <a:t>E</a:t>
            </a:r>
            <a:endParaRPr lang="es-ES" sz="3200" b="1" baseline="-25000"/>
          </a:p>
        </p:txBody>
      </p:sp>
      <p:sp>
        <p:nvSpPr>
          <p:cNvPr id="40" name="Trapecio 39">
            <a:extLst>
              <a:ext uri="{FF2B5EF4-FFF2-40B4-BE49-F238E27FC236}">
                <a16:creationId xmlns:a16="http://schemas.microsoft.com/office/drawing/2014/main" id="{E9A474A3-7515-9041-B962-80BB5E95FBA8}"/>
              </a:ext>
            </a:extLst>
          </p:cNvPr>
          <p:cNvSpPr/>
          <p:nvPr/>
        </p:nvSpPr>
        <p:spPr>
          <a:xfrm rot="16200000">
            <a:off x="4108206" y="2975674"/>
            <a:ext cx="4072889"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1" name="Conector recto de flecha 40">
            <a:extLst>
              <a:ext uri="{FF2B5EF4-FFF2-40B4-BE49-F238E27FC236}">
                <a16:creationId xmlns:a16="http://schemas.microsoft.com/office/drawing/2014/main" id="{39F02B62-70CE-E540-B11D-A1036F4A5AB3}"/>
              </a:ext>
            </a:extLst>
          </p:cNvPr>
          <p:cNvCxnSpPr/>
          <p:nvPr/>
        </p:nvCxnSpPr>
        <p:spPr>
          <a:xfrm>
            <a:off x="6729934" y="261279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41">
            <a:extLst>
              <a:ext uri="{FF2B5EF4-FFF2-40B4-BE49-F238E27FC236}">
                <a16:creationId xmlns:a16="http://schemas.microsoft.com/office/drawing/2014/main" id="{B3F93E93-7044-794B-8048-80BAB0C0D118}"/>
              </a:ext>
            </a:extLst>
          </p:cNvPr>
          <p:cNvCxnSpPr/>
          <p:nvPr/>
        </p:nvCxnSpPr>
        <p:spPr>
          <a:xfrm>
            <a:off x="6729934" y="229409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a:extLst>
              <a:ext uri="{FF2B5EF4-FFF2-40B4-BE49-F238E27FC236}">
                <a16:creationId xmlns:a16="http://schemas.microsoft.com/office/drawing/2014/main" id="{CC6065F0-F093-964D-B384-47031A696B8A}"/>
              </a:ext>
            </a:extLst>
          </p:cNvPr>
          <p:cNvCxnSpPr/>
          <p:nvPr/>
        </p:nvCxnSpPr>
        <p:spPr>
          <a:xfrm>
            <a:off x="6729934" y="327141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a:extLst>
              <a:ext uri="{FF2B5EF4-FFF2-40B4-BE49-F238E27FC236}">
                <a16:creationId xmlns:a16="http://schemas.microsoft.com/office/drawing/2014/main" id="{0E9140EC-59D8-7F48-B4A5-F9155C7D4426}"/>
              </a:ext>
            </a:extLst>
          </p:cNvPr>
          <p:cNvCxnSpPr/>
          <p:nvPr/>
        </p:nvCxnSpPr>
        <p:spPr>
          <a:xfrm>
            <a:off x="6729934" y="295272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CuadroTexto 44">
            <a:extLst>
              <a:ext uri="{FF2B5EF4-FFF2-40B4-BE49-F238E27FC236}">
                <a16:creationId xmlns:a16="http://schemas.microsoft.com/office/drawing/2014/main" id="{8BEAC806-55F2-BD42-A573-69907506EAD2}"/>
              </a:ext>
            </a:extLst>
          </p:cNvPr>
          <p:cNvSpPr txBox="1"/>
          <p:nvPr/>
        </p:nvSpPr>
        <p:spPr>
          <a:xfrm>
            <a:off x="6254675" y="2259616"/>
            <a:ext cx="635581" cy="584775"/>
          </a:xfrm>
          <a:prstGeom prst="rect">
            <a:avLst/>
          </a:prstGeom>
          <a:noFill/>
        </p:spPr>
        <p:txBody>
          <a:bodyPr wrap="square" rtlCol="0">
            <a:spAutoFit/>
          </a:bodyPr>
          <a:lstStyle/>
          <a:p>
            <a:r>
              <a:rPr lang="es-ES" sz="3200" b="1"/>
              <a:t>y</a:t>
            </a:r>
            <a:r>
              <a:rPr lang="es-ES" sz="3200" b="1" baseline="-25000"/>
              <a:t>1</a:t>
            </a:r>
          </a:p>
        </p:txBody>
      </p:sp>
      <p:sp>
        <p:nvSpPr>
          <p:cNvPr id="46" name="CuadroTexto 45">
            <a:extLst>
              <a:ext uri="{FF2B5EF4-FFF2-40B4-BE49-F238E27FC236}">
                <a16:creationId xmlns:a16="http://schemas.microsoft.com/office/drawing/2014/main" id="{2E47D352-DC63-7C4B-85FD-4AA617ED7251}"/>
              </a:ext>
            </a:extLst>
          </p:cNvPr>
          <p:cNvSpPr txBox="1"/>
          <p:nvPr/>
        </p:nvSpPr>
        <p:spPr>
          <a:xfrm>
            <a:off x="6254675" y="2601947"/>
            <a:ext cx="635581" cy="584775"/>
          </a:xfrm>
          <a:prstGeom prst="rect">
            <a:avLst/>
          </a:prstGeom>
          <a:noFill/>
        </p:spPr>
        <p:txBody>
          <a:bodyPr wrap="square" rtlCol="0">
            <a:spAutoFit/>
          </a:bodyPr>
          <a:lstStyle/>
          <a:p>
            <a:r>
              <a:rPr lang="es-ES" sz="3200" b="1"/>
              <a:t>y</a:t>
            </a:r>
            <a:r>
              <a:rPr lang="es-ES" sz="3200" b="1" baseline="-25000"/>
              <a:t>2</a:t>
            </a:r>
          </a:p>
        </p:txBody>
      </p:sp>
      <p:sp>
        <p:nvSpPr>
          <p:cNvPr id="47" name="CuadroTexto 46">
            <a:extLst>
              <a:ext uri="{FF2B5EF4-FFF2-40B4-BE49-F238E27FC236}">
                <a16:creationId xmlns:a16="http://schemas.microsoft.com/office/drawing/2014/main" id="{D8F1DD07-E484-044F-8B89-832A02B09D3F}"/>
              </a:ext>
            </a:extLst>
          </p:cNvPr>
          <p:cNvSpPr txBox="1"/>
          <p:nvPr/>
        </p:nvSpPr>
        <p:spPr>
          <a:xfrm>
            <a:off x="6265052" y="2943480"/>
            <a:ext cx="635581" cy="584775"/>
          </a:xfrm>
          <a:prstGeom prst="rect">
            <a:avLst/>
          </a:prstGeom>
          <a:noFill/>
        </p:spPr>
        <p:txBody>
          <a:bodyPr wrap="square" rtlCol="0">
            <a:spAutoFit/>
          </a:bodyPr>
          <a:lstStyle/>
          <a:p>
            <a:r>
              <a:rPr lang="es-ES" sz="3200" b="1"/>
              <a:t>y</a:t>
            </a:r>
            <a:r>
              <a:rPr lang="es-ES" sz="3200" b="1" baseline="-25000"/>
              <a:t>3</a:t>
            </a:r>
          </a:p>
        </p:txBody>
      </p:sp>
      <p:cxnSp>
        <p:nvCxnSpPr>
          <p:cNvPr id="48" name="Conector recto de flecha 47">
            <a:extLst>
              <a:ext uri="{FF2B5EF4-FFF2-40B4-BE49-F238E27FC236}">
                <a16:creationId xmlns:a16="http://schemas.microsoft.com/office/drawing/2014/main" id="{8E91EAD1-BF7C-914E-8429-3DF8F7A3F469}"/>
              </a:ext>
            </a:extLst>
          </p:cNvPr>
          <p:cNvCxnSpPr/>
          <p:nvPr/>
        </p:nvCxnSpPr>
        <p:spPr>
          <a:xfrm>
            <a:off x="4917054" y="321215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B76FA8C8-6064-B140-B9A6-B8141D990170}"/>
              </a:ext>
            </a:extLst>
          </p:cNvPr>
          <p:cNvCxnSpPr/>
          <p:nvPr/>
        </p:nvCxnSpPr>
        <p:spPr>
          <a:xfrm>
            <a:off x="4917054" y="359902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CuadroTexto 49">
            <a:extLst>
              <a:ext uri="{FF2B5EF4-FFF2-40B4-BE49-F238E27FC236}">
                <a16:creationId xmlns:a16="http://schemas.microsoft.com/office/drawing/2014/main" id="{C73152A9-9E42-3843-8E1A-E54372A247E8}"/>
              </a:ext>
            </a:extLst>
          </p:cNvPr>
          <p:cNvSpPr txBox="1"/>
          <p:nvPr/>
        </p:nvSpPr>
        <p:spPr>
          <a:xfrm>
            <a:off x="5549445" y="2888649"/>
            <a:ext cx="635581" cy="584775"/>
          </a:xfrm>
          <a:prstGeom prst="rect">
            <a:avLst/>
          </a:prstGeom>
          <a:noFill/>
        </p:spPr>
        <p:txBody>
          <a:bodyPr wrap="square" rtlCol="0">
            <a:spAutoFit/>
          </a:bodyPr>
          <a:lstStyle/>
          <a:p>
            <a:r>
              <a:rPr lang="es-ES" sz="3200" b="1"/>
              <a:t>x</a:t>
            </a:r>
            <a:r>
              <a:rPr lang="es-ES" sz="3200" b="1" baseline="-25000"/>
              <a:t>0</a:t>
            </a:r>
          </a:p>
        </p:txBody>
      </p:sp>
      <p:sp>
        <p:nvSpPr>
          <p:cNvPr id="51" name="CuadroTexto 50">
            <a:extLst>
              <a:ext uri="{FF2B5EF4-FFF2-40B4-BE49-F238E27FC236}">
                <a16:creationId xmlns:a16="http://schemas.microsoft.com/office/drawing/2014/main" id="{E7D8321B-8F9F-5D45-99DC-9132FC32E6BE}"/>
              </a:ext>
            </a:extLst>
          </p:cNvPr>
          <p:cNvSpPr txBox="1"/>
          <p:nvPr/>
        </p:nvSpPr>
        <p:spPr>
          <a:xfrm>
            <a:off x="5546752" y="3306633"/>
            <a:ext cx="635581" cy="584775"/>
          </a:xfrm>
          <a:prstGeom prst="rect">
            <a:avLst/>
          </a:prstGeom>
          <a:noFill/>
        </p:spPr>
        <p:txBody>
          <a:bodyPr wrap="square" rtlCol="0">
            <a:spAutoFit/>
          </a:bodyPr>
          <a:lstStyle/>
          <a:p>
            <a:r>
              <a:rPr lang="es-ES" sz="3200" b="1"/>
              <a:t>x</a:t>
            </a:r>
            <a:r>
              <a:rPr lang="es-ES" sz="3200" b="1" baseline="-25000"/>
              <a:t>1</a:t>
            </a:r>
          </a:p>
        </p:txBody>
      </p:sp>
      <p:sp>
        <p:nvSpPr>
          <p:cNvPr id="52" name="CuadroTexto 51">
            <a:extLst>
              <a:ext uri="{FF2B5EF4-FFF2-40B4-BE49-F238E27FC236}">
                <a16:creationId xmlns:a16="http://schemas.microsoft.com/office/drawing/2014/main" id="{0BAB3F6F-E31B-434B-8E3D-630862E16ED7}"/>
              </a:ext>
            </a:extLst>
          </p:cNvPr>
          <p:cNvSpPr txBox="1"/>
          <p:nvPr/>
        </p:nvSpPr>
        <p:spPr>
          <a:xfrm>
            <a:off x="6230102" y="1873944"/>
            <a:ext cx="635581" cy="584775"/>
          </a:xfrm>
          <a:prstGeom prst="rect">
            <a:avLst/>
          </a:prstGeom>
          <a:noFill/>
        </p:spPr>
        <p:txBody>
          <a:bodyPr wrap="square" rtlCol="0">
            <a:spAutoFit/>
          </a:bodyPr>
          <a:lstStyle/>
          <a:p>
            <a:r>
              <a:rPr lang="es-ES" sz="3200" b="1"/>
              <a:t>y</a:t>
            </a:r>
            <a:r>
              <a:rPr lang="es-ES" sz="3200" b="1" baseline="-25000"/>
              <a:t>0</a:t>
            </a:r>
          </a:p>
        </p:txBody>
      </p:sp>
      <p:cxnSp>
        <p:nvCxnSpPr>
          <p:cNvPr id="53" name="Conector recto de flecha 52">
            <a:extLst>
              <a:ext uri="{FF2B5EF4-FFF2-40B4-BE49-F238E27FC236}">
                <a16:creationId xmlns:a16="http://schemas.microsoft.com/office/drawing/2014/main" id="{9017EFC9-8A2D-F84B-8B59-190109681A12}"/>
              </a:ext>
            </a:extLst>
          </p:cNvPr>
          <p:cNvCxnSpPr/>
          <p:nvPr/>
        </p:nvCxnSpPr>
        <p:spPr>
          <a:xfrm>
            <a:off x="6729934" y="391771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92449B2B-C5B0-C348-B841-94715DD4C40D}"/>
              </a:ext>
            </a:extLst>
          </p:cNvPr>
          <p:cNvCxnSpPr/>
          <p:nvPr/>
        </p:nvCxnSpPr>
        <p:spPr>
          <a:xfrm>
            <a:off x="6729934" y="359902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2A5C8B11-617E-6543-BEAE-C4A49D15D49B}"/>
              </a:ext>
            </a:extLst>
          </p:cNvPr>
          <p:cNvCxnSpPr/>
          <p:nvPr/>
        </p:nvCxnSpPr>
        <p:spPr>
          <a:xfrm>
            <a:off x="6729934" y="457634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de flecha 55">
            <a:extLst>
              <a:ext uri="{FF2B5EF4-FFF2-40B4-BE49-F238E27FC236}">
                <a16:creationId xmlns:a16="http://schemas.microsoft.com/office/drawing/2014/main" id="{AB543691-C3E5-004E-B74E-092929AFB429}"/>
              </a:ext>
            </a:extLst>
          </p:cNvPr>
          <p:cNvCxnSpPr/>
          <p:nvPr/>
        </p:nvCxnSpPr>
        <p:spPr>
          <a:xfrm>
            <a:off x="6729934" y="425764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CuadroTexto 56">
            <a:extLst>
              <a:ext uri="{FF2B5EF4-FFF2-40B4-BE49-F238E27FC236}">
                <a16:creationId xmlns:a16="http://schemas.microsoft.com/office/drawing/2014/main" id="{594EB9FE-E6DB-5F46-B129-D1A43C697BDD}"/>
              </a:ext>
            </a:extLst>
          </p:cNvPr>
          <p:cNvSpPr txBox="1"/>
          <p:nvPr/>
        </p:nvSpPr>
        <p:spPr>
          <a:xfrm>
            <a:off x="6254675" y="3646406"/>
            <a:ext cx="635581" cy="584775"/>
          </a:xfrm>
          <a:prstGeom prst="rect">
            <a:avLst/>
          </a:prstGeom>
          <a:noFill/>
        </p:spPr>
        <p:txBody>
          <a:bodyPr wrap="square" rtlCol="0">
            <a:spAutoFit/>
          </a:bodyPr>
          <a:lstStyle/>
          <a:p>
            <a:r>
              <a:rPr lang="es-ES" sz="3200" b="1"/>
              <a:t>y</a:t>
            </a:r>
            <a:r>
              <a:rPr lang="es-ES" sz="3200" b="1" baseline="-25000"/>
              <a:t>5</a:t>
            </a:r>
          </a:p>
        </p:txBody>
      </p:sp>
      <p:sp>
        <p:nvSpPr>
          <p:cNvPr id="58" name="CuadroTexto 57">
            <a:extLst>
              <a:ext uri="{FF2B5EF4-FFF2-40B4-BE49-F238E27FC236}">
                <a16:creationId xmlns:a16="http://schemas.microsoft.com/office/drawing/2014/main" id="{E8900D4A-BF05-954C-B682-A0A045F9C9EA}"/>
              </a:ext>
            </a:extLst>
          </p:cNvPr>
          <p:cNvSpPr txBox="1"/>
          <p:nvPr/>
        </p:nvSpPr>
        <p:spPr>
          <a:xfrm>
            <a:off x="6254675" y="3988737"/>
            <a:ext cx="635581" cy="584775"/>
          </a:xfrm>
          <a:prstGeom prst="rect">
            <a:avLst/>
          </a:prstGeom>
          <a:noFill/>
        </p:spPr>
        <p:txBody>
          <a:bodyPr wrap="square" rtlCol="0">
            <a:spAutoFit/>
          </a:bodyPr>
          <a:lstStyle/>
          <a:p>
            <a:r>
              <a:rPr lang="es-ES" sz="3200" b="1"/>
              <a:t>y</a:t>
            </a:r>
            <a:r>
              <a:rPr lang="es-ES" sz="3200" b="1" baseline="-25000"/>
              <a:t>6</a:t>
            </a:r>
          </a:p>
        </p:txBody>
      </p:sp>
      <p:sp>
        <p:nvSpPr>
          <p:cNvPr id="59" name="CuadroTexto 58">
            <a:extLst>
              <a:ext uri="{FF2B5EF4-FFF2-40B4-BE49-F238E27FC236}">
                <a16:creationId xmlns:a16="http://schemas.microsoft.com/office/drawing/2014/main" id="{8380A7DA-8197-C241-849C-A556A72C73D8}"/>
              </a:ext>
            </a:extLst>
          </p:cNvPr>
          <p:cNvSpPr txBox="1"/>
          <p:nvPr/>
        </p:nvSpPr>
        <p:spPr>
          <a:xfrm>
            <a:off x="6265052" y="4330270"/>
            <a:ext cx="635581" cy="584775"/>
          </a:xfrm>
          <a:prstGeom prst="rect">
            <a:avLst/>
          </a:prstGeom>
          <a:noFill/>
        </p:spPr>
        <p:txBody>
          <a:bodyPr wrap="square" rtlCol="0">
            <a:spAutoFit/>
          </a:bodyPr>
          <a:lstStyle/>
          <a:p>
            <a:r>
              <a:rPr lang="es-ES" sz="3200" b="1"/>
              <a:t>y</a:t>
            </a:r>
            <a:r>
              <a:rPr lang="es-ES" sz="3200" b="1" baseline="-25000"/>
              <a:t>7</a:t>
            </a:r>
          </a:p>
        </p:txBody>
      </p:sp>
      <p:sp>
        <p:nvSpPr>
          <p:cNvPr id="60" name="CuadroTexto 59">
            <a:extLst>
              <a:ext uri="{FF2B5EF4-FFF2-40B4-BE49-F238E27FC236}">
                <a16:creationId xmlns:a16="http://schemas.microsoft.com/office/drawing/2014/main" id="{5F95AB86-1C5C-C849-9E3B-9BE472B1851A}"/>
              </a:ext>
            </a:extLst>
          </p:cNvPr>
          <p:cNvSpPr txBox="1"/>
          <p:nvPr/>
        </p:nvSpPr>
        <p:spPr>
          <a:xfrm>
            <a:off x="6230102" y="3260734"/>
            <a:ext cx="635581" cy="584775"/>
          </a:xfrm>
          <a:prstGeom prst="rect">
            <a:avLst/>
          </a:prstGeom>
          <a:noFill/>
        </p:spPr>
        <p:txBody>
          <a:bodyPr wrap="square" rtlCol="0">
            <a:spAutoFit/>
          </a:bodyPr>
          <a:lstStyle/>
          <a:p>
            <a:r>
              <a:rPr lang="es-ES" sz="3200" b="1"/>
              <a:t>y</a:t>
            </a:r>
            <a:r>
              <a:rPr lang="es-ES" sz="3200" b="1" baseline="-25000"/>
              <a:t>4</a:t>
            </a:r>
          </a:p>
        </p:txBody>
      </p:sp>
      <p:cxnSp>
        <p:nvCxnSpPr>
          <p:cNvPr id="61" name="Conector recto de flecha 60">
            <a:extLst>
              <a:ext uri="{FF2B5EF4-FFF2-40B4-BE49-F238E27FC236}">
                <a16:creationId xmlns:a16="http://schemas.microsoft.com/office/drawing/2014/main" id="{E0C8A389-4C8C-A54D-92E1-FA74C5B44AA4}"/>
              </a:ext>
            </a:extLst>
          </p:cNvPr>
          <p:cNvCxnSpPr/>
          <p:nvPr/>
        </p:nvCxnSpPr>
        <p:spPr>
          <a:xfrm>
            <a:off x="4917054" y="405622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CuadroTexto 61">
            <a:extLst>
              <a:ext uri="{FF2B5EF4-FFF2-40B4-BE49-F238E27FC236}">
                <a16:creationId xmlns:a16="http://schemas.microsoft.com/office/drawing/2014/main" id="{88EE1549-D1A8-F64E-91DA-7847B17463E9}"/>
              </a:ext>
            </a:extLst>
          </p:cNvPr>
          <p:cNvSpPr txBox="1"/>
          <p:nvPr/>
        </p:nvSpPr>
        <p:spPr>
          <a:xfrm>
            <a:off x="5526579" y="3763833"/>
            <a:ext cx="635581" cy="584775"/>
          </a:xfrm>
          <a:prstGeom prst="rect">
            <a:avLst/>
          </a:prstGeom>
          <a:noFill/>
        </p:spPr>
        <p:txBody>
          <a:bodyPr wrap="square" rtlCol="0">
            <a:spAutoFit/>
          </a:bodyPr>
          <a:lstStyle/>
          <a:p>
            <a:r>
              <a:rPr lang="es-ES" sz="3200" b="1"/>
              <a:t>x</a:t>
            </a:r>
            <a:r>
              <a:rPr lang="es-ES" sz="3200" b="1" baseline="-25000"/>
              <a:t>2</a:t>
            </a:r>
          </a:p>
        </p:txBody>
      </p:sp>
      <p:cxnSp>
        <p:nvCxnSpPr>
          <p:cNvPr id="63" name="Conector recto de flecha 62">
            <a:extLst>
              <a:ext uri="{FF2B5EF4-FFF2-40B4-BE49-F238E27FC236}">
                <a16:creationId xmlns:a16="http://schemas.microsoft.com/office/drawing/2014/main" id="{CD5AC251-5C65-C647-AD07-2B72325E4C0E}"/>
              </a:ext>
            </a:extLst>
          </p:cNvPr>
          <p:cNvCxnSpPr>
            <a:cxnSpLocks/>
          </p:cNvCxnSpPr>
          <p:nvPr/>
        </p:nvCxnSpPr>
        <p:spPr>
          <a:xfrm>
            <a:off x="1750544" y="3107436"/>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4" name="CuadroTexto 63">
            <a:extLst>
              <a:ext uri="{FF2B5EF4-FFF2-40B4-BE49-F238E27FC236}">
                <a16:creationId xmlns:a16="http://schemas.microsoft.com/office/drawing/2014/main" id="{68EA40E0-4651-894A-B92F-4C00951946A0}"/>
              </a:ext>
            </a:extLst>
          </p:cNvPr>
          <p:cNvSpPr txBox="1"/>
          <p:nvPr/>
        </p:nvSpPr>
        <p:spPr>
          <a:xfrm>
            <a:off x="1576855" y="3655898"/>
            <a:ext cx="635581" cy="584775"/>
          </a:xfrm>
          <a:prstGeom prst="rect">
            <a:avLst/>
          </a:prstGeom>
          <a:noFill/>
        </p:spPr>
        <p:txBody>
          <a:bodyPr wrap="square" rtlCol="0">
            <a:spAutoFit/>
          </a:bodyPr>
          <a:lstStyle/>
          <a:p>
            <a:r>
              <a:rPr lang="es-ES" sz="3200" b="1"/>
              <a:t>E</a:t>
            </a:r>
            <a:endParaRPr lang="es-ES" sz="3200" b="1" baseline="-25000"/>
          </a:p>
        </p:txBody>
      </p:sp>
      <p:sp>
        <p:nvSpPr>
          <p:cNvPr id="65" name="Trapecio 64">
            <a:extLst>
              <a:ext uri="{FF2B5EF4-FFF2-40B4-BE49-F238E27FC236}">
                <a16:creationId xmlns:a16="http://schemas.microsoft.com/office/drawing/2014/main" id="{EE76D76E-0418-9144-8B13-008EC5BC1179}"/>
              </a:ext>
            </a:extLst>
          </p:cNvPr>
          <p:cNvSpPr/>
          <p:nvPr/>
        </p:nvSpPr>
        <p:spPr>
          <a:xfrm rot="16200000">
            <a:off x="524786" y="4096819"/>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6" name="Conector recto de flecha 65">
            <a:extLst>
              <a:ext uri="{FF2B5EF4-FFF2-40B4-BE49-F238E27FC236}">
                <a16:creationId xmlns:a16="http://schemas.microsoft.com/office/drawing/2014/main" id="{BEAA8349-E920-9048-8E2C-86348DD3AE7E}"/>
              </a:ext>
            </a:extLst>
          </p:cNvPr>
          <p:cNvCxnSpPr/>
          <p:nvPr/>
        </p:nvCxnSpPr>
        <p:spPr>
          <a:xfrm>
            <a:off x="2369905" y="451054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ector recto de flecha 66">
            <a:extLst>
              <a:ext uri="{FF2B5EF4-FFF2-40B4-BE49-F238E27FC236}">
                <a16:creationId xmlns:a16="http://schemas.microsoft.com/office/drawing/2014/main" id="{8C55ED40-47A5-0348-B59A-7551138D231B}"/>
              </a:ext>
            </a:extLst>
          </p:cNvPr>
          <p:cNvCxnSpPr/>
          <p:nvPr/>
        </p:nvCxnSpPr>
        <p:spPr>
          <a:xfrm>
            <a:off x="2369905" y="419185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ector recto de flecha 67">
            <a:extLst>
              <a:ext uri="{FF2B5EF4-FFF2-40B4-BE49-F238E27FC236}">
                <a16:creationId xmlns:a16="http://schemas.microsoft.com/office/drawing/2014/main" id="{BB3EA727-B287-EA47-974D-FE3A79ECF03C}"/>
              </a:ext>
            </a:extLst>
          </p:cNvPr>
          <p:cNvCxnSpPr/>
          <p:nvPr/>
        </p:nvCxnSpPr>
        <p:spPr>
          <a:xfrm>
            <a:off x="2369905" y="516917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onector recto de flecha 68">
            <a:extLst>
              <a:ext uri="{FF2B5EF4-FFF2-40B4-BE49-F238E27FC236}">
                <a16:creationId xmlns:a16="http://schemas.microsoft.com/office/drawing/2014/main" id="{295EBDE2-F69B-8840-9074-F9872D82BF59}"/>
              </a:ext>
            </a:extLst>
          </p:cNvPr>
          <p:cNvCxnSpPr/>
          <p:nvPr/>
        </p:nvCxnSpPr>
        <p:spPr>
          <a:xfrm>
            <a:off x="2369905" y="485047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CuadroTexto 69">
            <a:extLst>
              <a:ext uri="{FF2B5EF4-FFF2-40B4-BE49-F238E27FC236}">
                <a16:creationId xmlns:a16="http://schemas.microsoft.com/office/drawing/2014/main" id="{F4C7EEE1-659A-8041-AF57-D146ABE471BA}"/>
              </a:ext>
            </a:extLst>
          </p:cNvPr>
          <p:cNvSpPr txBox="1"/>
          <p:nvPr/>
        </p:nvSpPr>
        <p:spPr>
          <a:xfrm>
            <a:off x="1894646" y="4157370"/>
            <a:ext cx="635581" cy="584775"/>
          </a:xfrm>
          <a:prstGeom prst="rect">
            <a:avLst/>
          </a:prstGeom>
          <a:noFill/>
        </p:spPr>
        <p:txBody>
          <a:bodyPr wrap="square" rtlCol="0">
            <a:spAutoFit/>
          </a:bodyPr>
          <a:lstStyle/>
          <a:p>
            <a:r>
              <a:rPr lang="es-ES" sz="3200" b="1"/>
              <a:t>y</a:t>
            </a:r>
            <a:r>
              <a:rPr lang="es-ES" sz="3200" b="1" baseline="-25000"/>
              <a:t>1</a:t>
            </a:r>
          </a:p>
        </p:txBody>
      </p:sp>
      <p:sp>
        <p:nvSpPr>
          <p:cNvPr id="71" name="CuadroTexto 70">
            <a:extLst>
              <a:ext uri="{FF2B5EF4-FFF2-40B4-BE49-F238E27FC236}">
                <a16:creationId xmlns:a16="http://schemas.microsoft.com/office/drawing/2014/main" id="{E07CF3FE-83CB-7C4E-A2FA-5242A2EE1FA0}"/>
              </a:ext>
            </a:extLst>
          </p:cNvPr>
          <p:cNvSpPr txBox="1"/>
          <p:nvPr/>
        </p:nvSpPr>
        <p:spPr>
          <a:xfrm>
            <a:off x="1894646" y="4499701"/>
            <a:ext cx="635581" cy="584775"/>
          </a:xfrm>
          <a:prstGeom prst="rect">
            <a:avLst/>
          </a:prstGeom>
          <a:noFill/>
        </p:spPr>
        <p:txBody>
          <a:bodyPr wrap="square" rtlCol="0">
            <a:spAutoFit/>
          </a:bodyPr>
          <a:lstStyle/>
          <a:p>
            <a:r>
              <a:rPr lang="es-ES" sz="3200" b="1"/>
              <a:t>y</a:t>
            </a:r>
            <a:r>
              <a:rPr lang="es-ES" sz="3200" b="1" baseline="-25000"/>
              <a:t>2</a:t>
            </a:r>
          </a:p>
        </p:txBody>
      </p:sp>
      <p:sp>
        <p:nvSpPr>
          <p:cNvPr id="72" name="CuadroTexto 71">
            <a:extLst>
              <a:ext uri="{FF2B5EF4-FFF2-40B4-BE49-F238E27FC236}">
                <a16:creationId xmlns:a16="http://schemas.microsoft.com/office/drawing/2014/main" id="{3B06D99F-EB6C-F449-8E4F-DE5E70703518}"/>
              </a:ext>
            </a:extLst>
          </p:cNvPr>
          <p:cNvSpPr txBox="1"/>
          <p:nvPr/>
        </p:nvSpPr>
        <p:spPr>
          <a:xfrm>
            <a:off x="1905023" y="4841234"/>
            <a:ext cx="635581" cy="584775"/>
          </a:xfrm>
          <a:prstGeom prst="rect">
            <a:avLst/>
          </a:prstGeom>
          <a:noFill/>
        </p:spPr>
        <p:txBody>
          <a:bodyPr wrap="square" rtlCol="0">
            <a:spAutoFit/>
          </a:bodyPr>
          <a:lstStyle/>
          <a:p>
            <a:r>
              <a:rPr lang="es-ES" sz="3200" b="1"/>
              <a:t>y</a:t>
            </a:r>
            <a:r>
              <a:rPr lang="es-ES" sz="3200" b="1" baseline="-25000"/>
              <a:t>3</a:t>
            </a:r>
          </a:p>
        </p:txBody>
      </p:sp>
      <p:cxnSp>
        <p:nvCxnSpPr>
          <p:cNvPr id="73" name="Conector recto de flecha 72">
            <a:extLst>
              <a:ext uri="{FF2B5EF4-FFF2-40B4-BE49-F238E27FC236}">
                <a16:creationId xmlns:a16="http://schemas.microsoft.com/office/drawing/2014/main" id="{D6AC0C2B-0D2A-B74E-909A-D191A4102912}"/>
              </a:ext>
            </a:extLst>
          </p:cNvPr>
          <p:cNvCxnSpPr/>
          <p:nvPr/>
        </p:nvCxnSpPr>
        <p:spPr>
          <a:xfrm>
            <a:off x="551365" y="439006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onector recto de flecha 73">
            <a:extLst>
              <a:ext uri="{FF2B5EF4-FFF2-40B4-BE49-F238E27FC236}">
                <a16:creationId xmlns:a16="http://schemas.microsoft.com/office/drawing/2014/main" id="{39B3442E-6D85-C54B-8028-9A0131CC5607}"/>
              </a:ext>
            </a:extLst>
          </p:cNvPr>
          <p:cNvCxnSpPr/>
          <p:nvPr/>
        </p:nvCxnSpPr>
        <p:spPr>
          <a:xfrm>
            <a:off x="551365" y="477692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CuadroTexto 74">
            <a:extLst>
              <a:ext uri="{FF2B5EF4-FFF2-40B4-BE49-F238E27FC236}">
                <a16:creationId xmlns:a16="http://schemas.microsoft.com/office/drawing/2014/main" id="{FE81774D-E2E7-FE40-B325-DE77340567E8}"/>
              </a:ext>
            </a:extLst>
          </p:cNvPr>
          <p:cNvSpPr txBox="1"/>
          <p:nvPr/>
        </p:nvSpPr>
        <p:spPr>
          <a:xfrm>
            <a:off x="1181559" y="4097675"/>
            <a:ext cx="635581" cy="584775"/>
          </a:xfrm>
          <a:prstGeom prst="rect">
            <a:avLst/>
          </a:prstGeom>
          <a:noFill/>
        </p:spPr>
        <p:txBody>
          <a:bodyPr wrap="square" rtlCol="0">
            <a:spAutoFit/>
          </a:bodyPr>
          <a:lstStyle/>
          <a:p>
            <a:r>
              <a:rPr lang="es-ES" sz="3200" b="1"/>
              <a:t>x</a:t>
            </a:r>
            <a:r>
              <a:rPr lang="es-ES" sz="3200" b="1" baseline="-25000"/>
              <a:t>0</a:t>
            </a:r>
          </a:p>
        </p:txBody>
      </p:sp>
      <p:sp>
        <p:nvSpPr>
          <p:cNvPr id="76" name="CuadroTexto 75">
            <a:extLst>
              <a:ext uri="{FF2B5EF4-FFF2-40B4-BE49-F238E27FC236}">
                <a16:creationId xmlns:a16="http://schemas.microsoft.com/office/drawing/2014/main" id="{4A495815-FE55-9041-A93D-B89D7765113A}"/>
              </a:ext>
            </a:extLst>
          </p:cNvPr>
          <p:cNvSpPr txBox="1"/>
          <p:nvPr/>
        </p:nvSpPr>
        <p:spPr>
          <a:xfrm>
            <a:off x="1178866" y="4515659"/>
            <a:ext cx="635581" cy="584775"/>
          </a:xfrm>
          <a:prstGeom prst="rect">
            <a:avLst/>
          </a:prstGeom>
          <a:noFill/>
        </p:spPr>
        <p:txBody>
          <a:bodyPr wrap="square" rtlCol="0">
            <a:spAutoFit/>
          </a:bodyPr>
          <a:lstStyle/>
          <a:p>
            <a:r>
              <a:rPr lang="es-ES" sz="3200" b="1"/>
              <a:t>x</a:t>
            </a:r>
            <a:r>
              <a:rPr lang="es-ES" sz="3200" b="1" baseline="-25000"/>
              <a:t>1</a:t>
            </a:r>
          </a:p>
        </p:txBody>
      </p:sp>
      <p:sp>
        <p:nvSpPr>
          <p:cNvPr id="77" name="CuadroTexto 76">
            <a:extLst>
              <a:ext uri="{FF2B5EF4-FFF2-40B4-BE49-F238E27FC236}">
                <a16:creationId xmlns:a16="http://schemas.microsoft.com/office/drawing/2014/main" id="{9983E6FB-74FB-2E49-9006-9D1E84D9EB29}"/>
              </a:ext>
            </a:extLst>
          </p:cNvPr>
          <p:cNvSpPr txBox="1"/>
          <p:nvPr/>
        </p:nvSpPr>
        <p:spPr>
          <a:xfrm>
            <a:off x="1870073" y="3771698"/>
            <a:ext cx="635581" cy="584775"/>
          </a:xfrm>
          <a:prstGeom prst="rect">
            <a:avLst/>
          </a:prstGeom>
          <a:noFill/>
        </p:spPr>
        <p:txBody>
          <a:bodyPr wrap="square" rtlCol="0">
            <a:spAutoFit/>
          </a:bodyPr>
          <a:lstStyle/>
          <a:p>
            <a:r>
              <a:rPr lang="es-ES" sz="3200" b="1"/>
              <a:t>y</a:t>
            </a:r>
            <a:r>
              <a:rPr lang="es-ES" sz="3200" b="1" baseline="-25000"/>
              <a:t>0</a:t>
            </a:r>
          </a:p>
        </p:txBody>
      </p:sp>
    </p:spTree>
    <p:extLst>
      <p:ext uri="{BB962C8B-B14F-4D97-AF65-F5344CB8AC3E}">
        <p14:creationId xmlns:p14="http://schemas.microsoft.com/office/powerpoint/2010/main" val="154529975"/>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6CFE80-9DEC-7943-BD2B-1F3144EB9271}"/>
              </a:ext>
            </a:extLst>
          </p:cNvPr>
          <p:cNvSpPr>
            <a:spLocks noGrp="1"/>
          </p:cNvSpPr>
          <p:nvPr>
            <p:ph type="title"/>
          </p:nvPr>
        </p:nvSpPr>
        <p:spPr>
          <a:xfrm>
            <a:off x="838200" y="212725"/>
            <a:ext cx="10515600" cy="1325563"/>
          </a:xfrm>
        </p:spPr>
        <p:txBody>
          <a:bodyPr/>
          <a:lstStyle/>
          <a:p>
            <a:r>
              <a:rPr lang="es-ES"/>
              <a:t>Escalado del tamaño de decodificadores</a:t>
            </a:r>
          </a:p>
        </p:txBody>
      </p:sp>
      <p:graphicFrame>
        <p:nvGraphicFramePr>
          <p:cNvPr id="47" name="Tabla 46">
            <a:extLst>
              <a:ext uri="{FF2B5EF4-FFF2-40B4-BE49-F238E27FC236}">
                <a16:creationId xmlns:a16="http://schemas.microsoft.com/office/drawing/2014/main" id="{B7EAB274-F188-8A4A-BF09-965275FEB630}"/>
              </a:ext>
            </a:extLst>
          </p:cNvPr>
          <p:cNvGraphicFramePr>
            <a:graphicFrameLocks noGrp="1"/>
          </p:cNvGraphicFramePr>
          <p:nvPr>
            <p:extLst>
              <p:ext uri="{D42A27DB-BD31-4B8C-83A1-F6EECF244321}">
                <p14:modId xmlns:p14="http://schemas.microsoft.com/office/powerpoint/2010/main" val="248759235"/>
              </p:ext>
            </p:extLst>
          </p:nvPr>
        </p:nvGraphicFramePr>
        <p:xfrm>
          <a:off x="1107440" y="2138363"/>
          <a:ext cx="5770880" cy="2828925"/>
        </p:xfrm>
        <a:graphic>
          <a:graphicData uri="http://schemas.openxmlformats.org/drawingml/2006/table">
            <a:tbl>
              <a:tblPr/>
              <a:tblGrid>
                <a:gridCol w="153090">
                  <a:extLst>
                    <a:ext uri="{9D8B030D-6E8A-4147-A177-3AD203B41FA5}">
                      <a16:colId xmlns:a16="http://schemas.microsoft.com/office/drawing/2014/main" val="2548847538"/>
                    </a:ext>
                  </a:extLst>
                </a:gridCol>
                <a:gridCol w="153090">
                  <a:extLst>
                    <a:ext uri="{9D8B030D-6E8A-4147-A177-3AD203B41FA5}">
                      <a16:colId xmlns:a16="http://schemas.microsoft.com/office/drawing/2014/main" val="2287301548"/>
                    </a:ext>
                  </a:extLst>
                </a:gridCol>
                <a:gridCol w="180076">
                  <a:extLst>
                    <a:ext uri="{9D8B030D-6E8A-4147-A177-3AD203B41FA5}">
                      <a16:colId xmlns:a16="http://schemas.microsoft.com/office/drawing/2014/main" val="1535106643"/>
                    </a:ext>
                  </a:extLst>
                </a:gridCol>
                <a:gridCol w="660578">
                  <a:extLst>
                    <a:ext uri="{9D8B030D-6E8A-4147-A177-3AD203B41FA5}">
                      <a16:colId xmlns:a16="http://schemas.microsoft.com/office/drawing/2014/main" val="1600062716"/>
                    </a:ext>
                  </a:extLst>
                </a:gridCol>
                <a:gridCol w="660578">
                  <a:extLst>
                    <a:ext uri="{9D8B030D-6E8A-4147-A177-3AD203B41FA5}">
                      <a16:colId xmlns:a16="http://schemas.microsoft.com/office/drawing/2014/main" val="3557112922"/>
                    </a:ext>
                  </a:extLst>
                </a:gridCol>
                <a:gridCol w="660578">
                  <a:extLst>
                    <a:ext uri="{9D8B030D-6E8A-4147-A177-3AD203B41FA5}">
                      <a16:colId xmlns:a16="http://schemas.microsoft.com/office/drawing/2014/main" val="3664003436"/>
                    </a:ext>
                  </a:extLst>
                </a:gridCol>
                <a:gridCol w="660578">
                  <a:extLst>
                    <a:ext uri="{9D8B030D-6E8A-4147-A177-3AD203B41FA5}">
                      <a16:colId xmlns:a16="http://schemas.microsoft.com/office/drawing/2014/main" val="2656431180"/>
                    </a:ext>
                  </a:extLst>
                </a:gridCol>
                <a:gridCol w="660578">
                  <a:extLst>
                    <a:ext uri="{9D8B030D-6E8A-4147-A177-3AD203B41FA5}">
                      <a16:colId xmlns:a16="http://schemas.microsoft.com/office/drawing/2014/main" val="594705824"/>
                    </a:ext>
                  </a:extLst>
                </a:gridCol>
                <a:gridCol w="660578">
                  <a:extLst>
                    <a:ext uri="{9D8B030D-6E8A-4147-A177-3AD203B41FA5}">
                      <a16:colId xmlns:a16="http://schemas.microsoft.com/office/drawing/2014/main" val="3215535232"/>
                    </a:ext>
                  </a:extLst>
                </a:gridCol>
                <a:gridCol w="660578">
                  <a:extLst>
                    <a:ext uri="{9D8B030D-6E8A-4147-A177-3AD203B41FA5}">
                      <a16:colId xmlns:a16="http://schemas.microsoft.com/office/drawing/2014/main" val="2487216906"/>
                    </a:ext>
                  </a:extLst>
                </a:gridCol>
                <a:gridCol w="660578">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7</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6</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5</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4</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3</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2</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1</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0</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bl>
          </a:graphicData>
        </a:graphic>
      </p:graphicFrame>
      <p:sp>
        <p:nvSpPr>
          <p:cNvPr id="39" name="Rectángulo redondeado 38">
            <a:extLst>
              <a:ext uri="{FF2B5EF4-FFF2-40B4-BE49-F238E27FC236}">
                <a16:creationId xmlns:a16="http://schemas.microsoft.com/office/drawing/2014/main" id="{477BB9B2-CED1-D046-9A37-1FDC040F5A60}"/>
              </a:ext>
            </a:extLst>
          </p:cNvPr>
          <p:cNvSpPr/>
          <p:nvPr/>
        </p:nvSpPr>
        <p:spPr>
          <a:xfrm>
            <a:off x="4329668" y="2465864"/>
            <a:ext cx="2386092" cy="1247775"/>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Rectángulo redondeado 47">
            <a:extLst>
              <a:ext uri="{FF2B5EF4-FFF2-40B4-BE49-F238E27FC236}">
                <a16:creationId xmlns:a16="http://schemas.microsoft.com/office/drawing/2014/main" id="{19B3F83A-0A96-A344-B640-E798378D7AD2}"/>
              </a:ext>
            </a:extLst>
          </p:cNvPr>
          <p:cNvSpPr/>
          <p:nvPr/>
        </p:nvSpPr>
        <p:spPr>
          <a:xfrm>
            <a:off x="1726802" y="3719513"/>
            <a:ext cx="2386091" cy="1247775"/>
          </a:xfrm>
          <a:prstGeom prst="round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redondeado 7">
            <a:extLst>
              <a:ext uri="{FF2B5EF4-FFF2-40B4-BE49-F238E27FC236}">
                <a16:creationId xmlns:a16="http://schemas.microsoft.com/office/drawing/2014/main" id="{7B3F65B8-C78C-5A4F-9F73-966E59C0F420}"/>
              </a:ext>
            </a:extLst>
          </p:cNvPr>
          <p:cNvSpPr/>
          <p:nvPr/>
        </p:nvSpPr>
        <p:spPr>
          <a:xfrm>
            <a:off x="1107440" y="2465864"/>
            <a:ext cx="476012" cy="1247775"/>
          </a:xfrm>
          <a:prstGeom prst="roundRect">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redondeado 8">
            <a:extLst>
              <a:ext uri="{FF2B5EF4-FFF2-40B4-BE49-F238E27FC236}">
                <a16:creationId xmlns:a16="http://schemas.microsoft.com/office/drawing/2014/main" id="{92248C27-278C-D045-B7F0-C78B2518D523}"/>
              </a:ext>
            </a:extLst>
          </p:cNvPr>
          <p:cNvSpPr/>
          <p:nvPr/>
        </p:nvSpPr>
        <p:spPr>
          <a:xfrm>
            <a:off x="1126807" y="3719513"/>
            <a:ext cx="437278" cy="1247775"/>
          </a:xfrm>
          <a:prstGeom prst="roundRect">
            <a:avLst/>
          </a:prstGeom>
          <a:solidFill>
            <a:srgbClr val="FF00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401717914"/>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23F1BE-5069-334A-A9AB-8AD4F49FB6FD}"/>
              </a:ext>
            </a:extLst>
          </p:cNvPr>
          <p:cNvSpPr>
            <a:spLocks noGrp="1"/>
          </p:cNvSpPr>
          <p:nvPr>
            <p:ph type="title"/>
          </p:nvPr>
        </p:nvSpPr>
        <p:spPr/>
        <p:txBody>
          <a:bodyPr/>
          <a:lstStyle/>
          <a:p>
            <a:r>
              <a:rPr lang="es-ES"/>
              <a:t>Escalado del tamaño de decodificadores</a:t>
            </a:r>
          </a:p>
        </p:txBody>
      </p:sp>
      <p:sp>
        <p:nvSpPr>
          <p:cNvPr id="3" name="Marcador de contenido 2">
            <a:extLst>
              <a:ext uri="{FF2B5EF4-FFF2-40B4-BE49-F238E27FC236}">
                <a16:creationId xmlns:a16="http://schemas.microsoft.com/office/drawing/2014/main" id="{81AA8117-5297-A649-98BE-30F0E7154DC3}"/>
              </a:ext>
            </a:extLst>
          </p:cNvPr>
          <p:cNvSpPr>
            <a:spLocks noGrp="1"/>
          </p:cNvSpPr>
          <p:nvPr>
            <p:ph idx="1"/>
          </p:nvPr>
        </p:nvSpPr>
        <p:spPr/>
        <p:txBody>
          <a:bodyPr/>
          <a:lstStyle/>
          <a:p>
            <a:endParaRPr lang="es-ES"/>
          </a:p>
        </p:txBody>
      </p:sp>
    </p:spTree>
    <p:extLst>
      <p:ext uri="{BB962C8B-B14F-4D97-AF65-F5344CB8AC3E}">
        <p14:creationId xmlns:p14="http://schemas.microsoft.com/office/powerpoint/2010/main" val="2923187263"/>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(2.23)</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Codificador</a:t>
            </a:r>
          </a:p>
        </p:txBody>
      </p:sp>
    </p:spTree>
    <p:extLst>
      <p:ext uri="{BB962C8B-B14F-4D97-AF65-F5344CB8AC3E}">
        <p14:creationId xmlns:p14="http://schemas.microsoft.com/office/powerpoint/2010/main" val="4060877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BF439611-D4E6-7B4E-98BE-99BB2FD396B2}"/>
              </a:ext>
            </a:extLst>
          </p:cNvPr>
          <p:cNvGraphicFramePr>
            <a:graphicFrameLocks noGrp="1"/>
          </p:cNvGraphicFramePr>
          <p:nvPr>
            <p:extLst>
              <p:ext uri="{D42A27DB-BD31-4B8C-83A1-F6EECF244321}">
                <p14:modId xmlns:p14="http://schemas.microsoft.com/office/powerpoint/2010/main" val="1048108621"/>
              </p:ext>
            </p:extLst>
          </p:nvPr>
        </p:nvGraphicFramePr>
        <p:xfrm>
          <a:off x="2247454" y="277277"/>
          <a:ext cx="8057135" cy="6304280"/>
        </p:xfrm>
        <a:graphic>
          <a:graphicData uri="http://schemas.openxmlformats.org/drawingml/2006/table">
            <a:tbl>
              <a:tblPr firstRow="1" bandRow="1">
                <a:tableStyleId>{21E4AEA4-8DFA-4A89-87EB-49C32662AFE0}</a:tableStyleId>
              </a:tblPr>
              <a:tblGrid>
                <a:gridCol w="2058303">
                  <a:extLst>
                    <a:ext uri="{9D8B030D-6E8A-4147-A177-3AD203B41FA5}">
                      <a16:colId xmlns:a16="http://schemas.microsoft.com/office/drawing/2014/main" val="167914984"/>
                    </a:ext>
                  </a:extLst>
                </a:gridCol>
                <a:gridCol w="4912918">
                  <a:extLst>
                    <a:ext uri="{9D8B030D-6E8A-4147-A177-3AD203B41FA5}">
                      <a16:colId xmlns:a16="http://schemas.microsoft.com/office/drawing/2014/main" val="2479235318"/>
                    </a:ext>
                  </a:extLst>
                </a:gridCol>
                <a:gridCol w="1085914">
                  <a:extLst>
                    <a:ext uri="{9D8B030D-6E8A-4147-A177-3AD203B41FA5}">
                      <a16:colId xmlns:a16="http://schemas.microsoft.com/office/drawing/2014/main" val="3605968899"/>
                    </a:ext>
                  </a:extLst>
                </a:gridCol>
              </a:tblGrid>
              <a:tr h="370840">
                <a:tc>
                  <a:txBody>
                    <a:bodyPr/>
                    <a:lstStyle/>
                    <a:p>
                      <a:r>
                        <a:rPr lang="es-ES" dirty="0"/>
                        <a:t>Visionado</a:t>
                      </a:r>
                    </a:p>
                  </a:txBody>
                  <a:tcPr/>
                </a:tc>
                <a:tc>
                  <a:txBody>
                    <a:bodyPr/>
                    <a:lstStyle/>
                    <a:p>
                      <a:r>
                        <a:rPr lang="es-ES" dirty="0"/>
                        <a:t>Vídeo</a:t>
                      </a:r>
                    </a:p>
                  </a:txBody>
                  <a:tcPr/>
                </a:tc>
                <a:tc>
                  <a:txBody>
                    <a:bodyPr/>
                    <a:lstStyle/>
                    <a:p>
                      <a:r>
                        <a:rPr lang="es-ES" dirty="0"/>
                        <a:t>Duración</a:t>
                      </a:r>
                    </a:p>
                  </a:txBody>
                  <a:tcPr/>
                </a:tc>
                <a:extLst>
                  <a:ext uri="{0D108BD9-81ED-4DB2-BD59-A6C34878D82A}">
                    <a16:rowId xmlns:a16="http://schemas.microsoft.com/office/drawing/2014/main" val="4098337333"/>
                  </a:ext>
                </a:extLst>
              </a:tr>
              <a:tr h="370840">
                <a:tc rowSpan="5">
                  <a:txBody>
                    <a:bodyPr/>
                    <a:lstStyle/>
                    <a:p>
                      <a:r>
                        <a:rPr lang="es-ES" dirty="0"/>
                        <a:t>Sesión 1</a:t>
                      </a:r>
                      <a:endParaRPr lang="ca-ES" dirty="0"/>
                    </a:p>
                    <a:p>
                      <a:pPr lvl="0">
                        <a:buNone/>
                      </a:pPr>
                      <a:r>
                        <a:rPr lang="es-ES" dirty="0"/>
                        <a:t>120 min.</a:t>
                      </a:r>
                      <a:endParaRPr lang="ca-ES" dirty="0"/>
                    </a:p>
                  </a:txBody>
                  <a:tcPr/>
                </a:tc>
                <a:tc>
                  <a:txBody>
                    <a:bodyPr/>
                    <a:lstStyle/>
                    <a:p>
                      <a:r>
                        <a:rPr lang="es-ES" dirty="0"/>
                        <a:t>2.1 Introducción y tablas de verdad</a:t>
                      </a:r>
                    </a:p>
                  </a:txBody>
                  <a:tcPr/>
                </a:tc>
                <a:tc>
                  <a:txBody>
                    <a:bodyPr/>
                    <a:lstStyle/>
                    <a:p>
                      <a:r>
                        <a:rPr lang="es-ES" dirty="0"/>
                        <a:t>18 min.</a:t>
                      </a:r>
                    </a:p>
                  </a:txBody>
                  <a:tcPr/>
                </a:tc>
                <a:extLst>
                  <a:ext uri="{0D108BD9-81ED-4DB2-BD59-A6C34878D82A}">
                    <a16:rowId xmlns:a16="http://schemas.microsoft.com/office/drawing/2014/main" val="1248534776"/>
                  </a:ext>
                </a:extLst>
              </a:tr>
              <a:tr h="370840">
                <a:tc vMerge="1">
                  <a:txBody>
                    <a:bodyPr/>
                    <a:lstStyle/>
                    <a:p>
                      <a:endParaRPr lang="es-ES" dirty="0"/>
                    </a:p>
                  </a:txBody>
                  <a:tcPr/>
                </a:tc>
                <a:tc>
                  <a:txBody>
                    <a:bodyPr/>
                    <a:lstStyle/>
                    <a:p>
                      <a:r>
                        <a:rPr lang="es-ES" dirty="0"/>
                        <a:t>2.2 Forma canónica</a:t>
                      </a:r>
                    </a:p>
                  </a:txBody>
                  <a:tcPr/>
                </a:tc>
                <a:tc>
                  <a:txBody>
                    <a:bodyPr/>
                    <a:lstStyle/>
                    <a:p>
                      <a:r>
                        <a:rPr lang="es-ES" dirty="0"/>
                        <a:t>26 min.</a:t>
                      </a:r>
                    </a:p>
                  </a:txBody>
                  <a:tcPr/>
                </a:tc>
                <a:extLst>
                  <a:ext uri="{0D108BD9-81ED-4DB2-BD59-A6C34878D82A}">
                    <a16:rowId xmlns:a16="http://schemas.microsoft.com/office/drawing/2014/main" val="2896988229"/>
                  </a:ext>
                </a:extLst>
              </a:tr>
              <a:tr h="370840">
                <a:tc vMerge="1">
                  <a:txBody>
                    <a:bodyPr/>
                    <a:lstStyle/>
                    <a:p>
                      <a:endParaRPr lang="es-ES" dirty="0"/>
                    </a:p>
                  </a:txBody>
                  <a:tcPr/>
                </a:tc>
                <a:tc>
                  <a:txBody>
                    <a:bodyPr/>
                    <a:lstStyle/>
                    <a:p>
                      <a:r>
                        <a:rPr lang="es-ES" dirty="0"/>
                        <a:t>2.3 Álgebra de Boole I</a:t>
                      </a:r>
                    </a:p>
                  </a:txBody>
                  <a:tcPr/>
                </a:tc>
                <a:tc>
                  <a:txBody>
                    <a:bodyPr/>
                    <a:lstStyle/>
                    <a:p>
                      <a:r>
                        <a:rPr lang="es-ES" dirty="0"/>
                        <a:t>28 min.</a:t>
                      </a:r>
                    </a:p>
                  </a:txBody>
                  <a:tcPr/>
                </a:tc>
                <a:extLst>
                  <a:ext uri="{0D108BD9-81ED-4DB2-BD59-A6C34878D82A}">
                    <a16:rowId xmlns:a16="http://schemas.microsoft.com/office/drawing/2014/main" val="1052183118"/>
                  </a:ext>
                </a:extLst>
              </a:tr>
              <a:tr h="370840">
                <a:tc vMerge="1">
                  <a:txBody>
                    <a:bodyPr/>
                    <a:lstStyle/>
                    <a:p>
                      <a:endParaRPr lang="es-ES" dirty="0"/>
                    </a:p>
                  </a:txBody>
                  <a:tcPr/>
                </a:tc>
                <a:tc>
                  <a:txBody>
                    <a:bodyPr/>
                    <a:lstStyle/>
                    <a:p>
                      <a:r>
                        <a:rPr lang="es-ES" dirty="0"/>
                        <a:t>2.4 Álgebra de Boole II</a:t>
                      </a:r>
                    </a:p>
                  </a:txBody>
                  <a:tcPr/>
                </a:tc>
                <a:tc>
                  <a:txBody>
                    <a:bodyPr/>
                    <a:lstStyle/>
                    <a:p>
                      <a:r>
                        <a:rPr lang="es-ES" dirty="0"/>
                        <a:t>30 min.</a:t>
                      </a:r>
                    </a:p>
                  </a:txBody>
                  <a:tcPr/>
                </a:tc>
                <a:extLst>
                  <a:ext uri="{0D108BD9-81ED-4DB2-BD59-A6C34878D82A}">
                    <a16:rowId xmlns:a16="http://schemas.microsoft.com/office/drawing/2014/main" val="3326637803"/>
                  </a:ext>
                </a:extLst>
              </a:tr>
              <a:tr h="370840">
                <a:tc vMerge="1">
                  <a:txBody>
                    <a:bodyPr/>
                    <a:lstStyle/>
                    <a:p>
                      <a:endParaRPr lang="es-ES" dirty="0"/>
                    </a:p>
                  </a:txBody>
                  <a:tcPr>
                    <a:solidFill>
                      <a:srgbClr val="F9D7CD"/>
                    </a:solidFill>
                  </a:tcPr>
                </a:tc>
                <a:tc>
                  <a:txBody>
                    <a:bodyPr/>
                    <a:lstStyle/>
                    <a:p>
                      <a:r>
                        <a:rPr lang="es-ES" dirty="0"/>
                        <a:t>2.5 Transformaciones algebraicas</a:t>
                      </a:r>
                    </a:p>
                  </a:txBody>
                  <a:tcPr/>
                </a:tc>
                <a:tc>
                  <a:txBody>
                    <a:bodyPr/>
                    <a:lstStyle/>
                    <a:p>
                      <a:r>
                        <a:rPr lang="es-ES" dirty="0"/>
                        <a:t>18 min.</a:t>
                      </a:r>
                    </a:p>
                  </a:txBody>
                  <a:tcPr/>
                </a:tc>
                <a:extLst>
                  <a:ext uri="{0D108BD9-81ED-4DB2-BD59-A6C34878D82A}">
                    <a16:rowId xmlns:a16="http://schemas.microsoft.com/office/drawing/2014/main" val="332294793"/>
                  </a:ext>
                </a:extLst>
              </a:tr>
              <a:tr h="370840">
                <a:tc rowSpan="6">
                  <a:txBody>
                    <a:bodyPr/>
                    <a:lstStyle/>
                    <a:p>
                      <a:r>
                        <a:rPr lang="es-ES" dirty="0"/>
                        <a:t>Sesión 2</a:t>
                      </a:r>
                    </a:p>
                    <a:p>
                      <a:r>
                        <a:rPr lang="es-ES" dirty="0"/>
                        <a:t>130 min.</a:t>
                      </a:r>
                    </a:p>
                  </a:txBody>
                  <a:tcPr/>
                </a:tc>
                <a:tc>
                  <a:txBody>
                    <a:bodyPr/>
                    <a:lstStyle/>
                    <a:p>
                      <a:r>
                        <a:rPr lang="es-ES" dirty="0"/>
                        <a:t>2.6 Mapas de Karnaugh</a:t>
                      </a:r>
                    </a:p>
                  </a:txBody>
                  <a:tcPr/>
                </a:tc>
                <a:tc>
                  <a:txBody>
                    <a:bodyPr/>
                    <a:lstStyle/>
                    <a:p>
                      <a:r>
                        <a:rPr lang="es-ES" dirty="0"/>
                        <a:t>31 min.</a:t>
                      </a:r>
                    </a:p>
                  </a:txBody>
                  <a:tcPr/>
                </a:tc>
                <a:extLst>
                  <a:ext uri="{0D108BD9-81ED-4DB2-BD59-A6C34878D82A}">
                    <a16:rowId xmlns:a16="http://schemas.microsoft.com/office/drawing/2014/main" val="832294467"/>
                  </a:ext>
                </a:extLst>
              </a:tr>
              <a:tr h="370840">
                <a:tc vMerge="1">
                  <a:txBody>
                    <a:bodyPr/>
                    <a:lstStyle/>
                    <a:p>
                      <a:endParaRPr lang="es-ES" dirty="0"/>
                    </a:p>
                  </a:txBody>
                  <a:tcPr/>
                </a:tc>
                <a:tc>
                  <a:txBody>
                    <a:bodyPr/>
                    <a:lstStyle/>
                    <a:p>
                      <a:r>
                        <a:rPr lang="es-ES" dirty="0"/>
                        <a:t>2.7 Minimización con mapas de Karnaugh</a:t>
                      </a:r>
                    </a:p>
                  </a:txBody>
                  <a:tcPr/>
                </a:tc>
                <a:tc>
                  <a:txBody>
                    <a:bodyPr/>
                    <a:lstStyle/>
                    <a:p>
                      <a:r>
                        <a:rPr lang="es-ES" dirty="0"/>
                        <a:t>43 min.</a:t>
                      </a:r>
                    </a:p>
                  </a:txBody>
                  <a:tcPr/>
                </a:tc>
                <a:extLst>
                  <a:ext uri="{0D108BD9-81ED-4DB2-BD59-A6C34878D82A}">
                    <a16:rowId xmlns:a16="http://schemas.microsoft.com/office/drawing/2014/main" val="1354865641"/>
                  </a:ext>
                </a:extLst>
              </a:tr>
              <a:tr h="370840">
                <a:tc vMerge="1">
                  <a:txBody>
                    <a:bodyPr/>
                    <a:lstStyle/>
                    <a:p>
                      <a:endParaRPr lang="es-ES" dirty="0"/>
                    </a:p>
                  </a:txBody>
                  <a:tcPr>
                    <a:solidFill>
                      <a:srgbClr val="FDECE9"/>
                    </a:solidFill>
                  </a:tcPr>
                </a:tc>
                <a:tc>
                  <a:txBody>
                    <a:bodyPr/>
                    <a:lstStyle/>
                    <a:p>
                      <a:r>
                        <a:rPr lang="es-ES" dirty="0"/>
                        <a:t>2.8 Diagramas de circuitos</a:t>
                      </a:r>
                    </a:p>
                  </a:txBody>
                  <a:tcPr/>
                </a:tc>
                <a:tc>
                  <a:txBody>
                    <a:bodyPr/>
                    <a:lstStyle/>
                    <a:p>
                      <a:r>
                        <a:rPr lang="es-ES" dirty="0"/>
                        <a:t>17 min.</a:t>
                      </a:r>
                    </a:p>
                  </a:txBody>
                  <a:tcPr/>
                </a:tc>
                <a:extLst>
                  <a:ext uri="{0D108BD9-81ED-4DB2-BD59-A6C34878D82A}">
                    <a16:rowId xmlns:a16="http://schemas.microsoft.com/office/drawing/2014/main" val="1813675973"/>
                  </a:ext>
                </a:extLst>
              </a:tr>
              <a:tr h="370840">
                <a:tc vMerge="1">
                  <a:txBody>
                    <a:bodyPr/>
                    <a:lstStyle/>
                    <a:p>
                      <a:endParaRPr lang="es-ES" dirty="0"/>
                    </a:p>
                  </a:txBody>
                  <a:tcPr/>
                </a:tc>
                <a:tc>
                  <a:txBody>
                    <a:bodyPr/>
                    <a:lstStyle/>
                    <a:p>
                      <a:r>
                        <a:rPr lang="es-ES" dirty="0"/>
                        <a:t>2.9 Análisis de circuitos combinacionales</a:t>
                      </a:r>
                    </a:p>
                  </a:txBody>
                  <a:tcPr/>
                </a:tc>
                <a:tc>
                  <a:txBody>
                    <a:bodyPr/>
                    <a:lstStyle/>
                    <a:p>
                      <a:r>
                        <a:rPr lang="es-ES" dirty="0"/>
                        <a:t>11 min.</a:t>
                      </a:r>
                    </a:p>
                  </a:txBody>
                  <a:tcPr/>
                </a:tc>
                <a:extLst>
                  <a:ext uri="{0D108BD9-81ED-4DB2-BD59-A6C34878D82A}">
                    <a16:rowId xmlns:a16="http://schemas.microsoft.com/office/drawing/2014/main" val="1279763531"/>
                  </a:ext>
                </a:extLst>
              </a:tr>
              <a:tr h="370840">
                <a:tc vMerge="1">
                  <a:txBody>
                    <a:bodyPr/>
                    <a:lstStyle/>
                    <a:p>
                      <a:endParaRPr lang="es-ES" dirty="0"/>
                    </a:p>
                  </a:txBody>
                  <a:tcPr/>
                </a:tc>
                <a:tc>
                  <a:txBody>
                    <a:bodyPr/>
                    <a:lstStyle/>
                    <a:p>
                      <a:r>
                        <a:rPr lang="es-ES" dirty="0"/>
                        <a:t>2.10 Enunciados en lenguaje natural</a:t>
                      </a:r>
                    </a:p>
                  </a:txBody>
                  <a:tcPr/>
                </a:tc>
                <a:tc>
                  <a:txBody>
                    <a:bodyPr/>
                    <a:lstStyle/>
                    <a:p>
                      <a:r>
                        <a:rPr lang="es-ES" dirty="0"/>
                        <a:t>15 min.</a:t>
                      </a:r>
                    </a:p>
                  </a:txBody>
                  <a:tcPr/>
                </a:tc>
                <a:extLst>
                  <a:ext uri="{0D108BD9-81ED-4DB2-BD59-A6C34878D82A}">
                    <a16:rowId xmlns:a16="http://schemas.microsoft.com/office/drawing/2014/main" val="3481869513"/>
                  </a:ext>
                </a:extLst>
              </a:tr>
              <a:tr h="370840">
                <a:tc vMerge="1">
                  <a:txBody>
                    <a:bodyPr/>
                    <a:lstStyle/>
                    <a:p>
                      <a:endParaRPr lang="es-ES" dirty="0"/>
                    </a:p>
                  </a:txBody>
                  <a:tcPr>
                    <a:solidFill>
                      <a:srgbClr val="F9D7CD"/>
                    </a:solidFill>
                  </a:tcPr>
                </a:tc>
                <a:tc>
                  <a:txBody>
                    <a:bodyPr/>
                    <a:lstStyle/>
                    <a:p>
                      <a:r>
                        <a:rPr lang="es-ES" dirty="0"/>
                        <a:t>2.11 Ejemplo de síntesis</a:t>
                      </a:r>
                    </a:p>
                  </a:txBody>
                  <a:tcPr>
                    <a:solidFill>
                      <a:srgbClr val="F9D7CD"/>
                    </a:solidFill>
                  </a:tcPr>
                </a:tc>
                <a:tc>
                  <a:txBody>
                    <a:bodyPr/>
                    <a:lstStyle/>
                    <a:p>
                      <a:r>
                        <a:rPr lang="es-ES" dirty="0"/>
                        <a:t>13 min.</a:t>
                      </a:r>
                    </a:p>
                  </a:txBody>
                  <a:tcPr>
                    <a:solidFill>
                      <a:srgbClr val="F9D7CD"/>
                    </a:solidFill>
                  </a:tcPr>
                </a:tc>
                <a:extLst>
                  <a:ext uri="{0D108BD9-81ED-4DB2-BD59-A6C34878D82A}">
                    <a16:rowId xmlns:a16="http://schemas.microsoft.com/office/drawing/2014/main" val="16785703"/>
                  </a:ext>
                </a:extLst>
              </a:tr>
              <a:tr h="370840">
                <a:tc rowSpan="5">
                  <a:txBody>
                    <a:bodyPr/>
                    <a:lstStyle/>
                    <a:p>
                      <a:r>
                        <a:rPr lang="es-ES" dirty="0"/>
                        <a:t>Sesión 3</a:t>
                      </a:r>
                    </a:p>
                    <a:p>
                      <a:r>
                        <a:rPr lang="es-ES" dirty="0"/>
                        <a:t>118 min.</a:t>
                      </a:r>
                    </a:p>
                    <a:p>
                      <a:endParaRPr lang="es-ES" dirty="0"/>
                    </a:p>
                  </a:txBody>
                  <a:tcPr>
                    <a:solidFill>
                      <a:srgbClr val="F9D7CD"/>
                    </a:solidFill>
                  </a:tcPr>
                </a:tc>
                <a:tc>
                  <a:txBody>
                    <a:bodyPr/>
                    <a:lstStyle/>
                    <a:p>
                      <a:r>
                        <a:rPr lang="es-ES" dirty="0"/>
                        <a:t>2.12 Ejemplo de análisis</a:t>
                      </a:r>
                    </a:p>
                  </a:txBody>
                  <a:tcPr/>
                </a:tc>
                <a:tc>
                  <a:txBody>
                    <a:bodyPr/>
                    <a:lstStyle/>
                    <a:p>
                      <a:r>
                        <a:rPr lang="es-ES" dirty="0"/>
                        <a:t>12 min.</a:t>
                      </a:r>
                    </a:p>
                  </a:txBody>
                  <a:tcPr/>
                </a:tc>
                <a:extLst>
                  <a:ext uri="{0D108BD9-81ED-4DB2-BD59-A6C34878D82A}">
                    <a16:rowId xmlns:a16="http://schemas.microsoft.com/office/drawing/2014/main" val="1293857497"/>
                  </a:ext>
                </a:extLst>
              </a:tr>
              <a:tr h="370840">
                <a:tc vMerge="1">
                  <a:txBody>
                    <a:bodyPr/>
                    <a:lstStyle/>
                    <a:p>
                      <a:endParaRPr lang="es-ES" dirty="0"/>
                    </a:p>
                  </a:txBody>
                  <a:tcPr>
                    <a:solidFill>
                      <a:srgbClr val="F9D7CD"/>
                    </a:solidFill>
                  </a:tcPr>
                </a:tc>
                <a:tc>
                  <a:txBody>
                    <a:bodyPr/>
                    <a:lstStyle/>
                    <a:p>
                      <a:r>
                        <a:rPr lang="es-ES" dirty="0"/>
                        <a:t>2.13 Software para diseño de combinacionales</a:t>
                      </a:r>
                    </a:p>
                  </a:txBody>
                  <a:tcPr/>
                </a:tc>
                <a:tc>
                  <a:txBody>
                    <a:bodyPr/>
                    <a:lstStyle/>
                    <a:p>
                      <a:r>
                        <a:rPr lang="es-ES" dirty="0"/>
                        <a:t>16 min.</a:t>
                      </a:r>
                    </a:p>
                  </a:txBody>
                  <a:tcPr/>
                </a:tc>
                <a:extLst>
                  <a:ext uri="{0D108BD9-81ED-4DB2-BD59-A6C34878D82A}">
                    <a16:rowId xmlns:a16="http://schemas.microsoft.com/office/drawing/2014/main" val="4244688216"/>
                  </a:ext>
                </a:extLst>
              </a:tr>
              <a:tr h="370840">
                <a:tc vMerge="1">
                  <a:txBody>
                    <a:bodyPr/>
                    <a:lstStyle/>
                    <a:p>
                      <a:endParaRPr lang="es-ES" dirty="0"/>
                    </a:p>
                  </a:txBody>
                  <a:tcPr>
                    <a:solidFill>
                      <a:srgbClr val="F9D7CD"/>
                    </a:solidFill>
                  </a:tcPr>
                </a:tc>
                <a:tc>
                  <a:txBody>
                    <a:bodyPr/>
                    <a:lstStyle/>
                    <a:p>
                      <a:r>
                        <a:rPr lang="es-ES" dirty="0"/>
                        <a:t>2.14 Valores </a:t>
                      </a:r>
                      <a:r>
                        <a:rPr lang="es-ES" i="1" dirty="0" err="1"/>
                        <a:t>don’t</a:t>
                      </a:r>
                      <a:r>
                        <a:rPr lang="es-ES" i="1" dirty="0"/>
                        <a:t> care</a:t>
                      </a:r>
                      <a:endParaRPr lang="es-ES" dirty="0"/>
                    </a:p>
                  </a:txBody>
                  <a:tcPr/>
                </a:tc>
                <a:tc>
                  <a:txBody>
                    <a:bodyPr/>
                    <a:lstStyle/>
                    <a:p>
                      <a:r>
                        <a:rPr lang="es-ES" dirty="0"/>
                        <a:t>14 min.</a:t>
                      </a:r>
                    </a:p>
                  </a:txBody>
                  <a:tcPr/>
                </a:tc>
                <a:extLst>
                  <a:ext uri="{0D108BD9-81ED-4DB2-BD59-A6C34878D82A}">
                    <a16:rowId xmlns:a16="http://schemas.microsoft.com/office/drawing/2014/main" val="2846996800"/>
                  </a:ext>
                </a:extLst>
              </a:tr>
              <a:tr h="370840">
                <a:tc vMerge="1">
                  <a:txBody>
                    <a:bodyPr/>
                    <a:lstStyle/>
                    <a:p>
                      <a:endParaRPr lang="es-ES" dirty="0"/>
                    </a:p>
                  </a:txBody>
                  <a:tcPr>
                    <a:solidFill>
                      <a:srgbClr val="F9D7C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b="1" i="1" dirty="0">
                          <a:solidFill>
                            <a:srgbClr val="0070C0"/>
                          </a:solidFill>
                        </a:rPr>
                        <a:t>esta sesión continúa en la próxima transparencia</a:t>
                      </a:r>
                    </a:p>
                  </a:txBody>
                  <a:tcPr/>
                </a:tc>
                <a:tc>
                  <a:txBody>
                    <a:bodyPr/>
                    <a:lstStyle/>
                    <a:p>
                      <a:endParaRPr lang="es-ES"/>
                    </a:p>
                  </a:txBody>
                  <a:tcPr/>
                </a:tc>
                <a:extLst>
                  <a:ext uri="{0D108BD9-81ED-4DB2-BD59-A6C34878D82A}">
                    <a16:rowId xmlns:a16="http://schemas.microsoft.com/office/drawing/2014/main" val="1195664787"/>
                  </a:ext>
                </a:extLst>
              </a:tr>
              <a:tr h="370840">
                <a:tc vMerge="1">
                  <a:txBody>
                    <a:bodyPr/>
                    <a:lstStyle/>
                    <a:p>
                      <a:endParaRPr lang="es-ES" dirty="0"/>
                    </a:p>
                  </a:txBody>
                  <a:tcPr>
                    <a:solidFill>
                      <a:srgbClr val="F9D7CD"/>
                    </a:solidFill>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val="2470594916"/>
                  </a:ext>
                </a:extLst>
              </a:tr>
            </a:tbl>
          </a:graphicData>
        </a:graphic>
      </p:graphicFrame>
    </p:spTree>
    <p:extLst>
      <p:ext uri="{BB962C8B-B14F-4D97-AF65-F5344CB8AC3E}">
        <p14:creationId xmlns:p14="http://schemas.microsoft.com/office/powerpoint/2010/main" val="10917827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a16="http://schemas.microsoft.com/office/drawing/2014/main" id="{741F4CE2-4371-B04D-9661-22AF0EBE6BD9}"/>
              </a:ext>
            </a:extLst>
          </p:cNvPr>
          <p:cNvSpPr/>
          <p:nvPr/>
        </p:nvSpPr>
        <p:spPr>
          <a:xfrm>
            <a:off x="6959524" y="899463"/>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7084592"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418216"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
        <p:nvSpPr>
          <p:cNvPr id="12" name="Elipse 11">
            <a:extLst>
              <a:ext uri="{FF2B5EF4-FFF2-40B4-BE49-F238E27FC236}">
                <a16:creationId xmlns:a16="http://schemas.microsoft.com/office/drawing/2014/main" id="{AEAE0FAB-B6C3-A148-B102-C411593FD5DC}"/>
              </a:ext>
            </a:extLst>
          </p:cNvPr>
          <p:cNvSpPr/>
          <p:nvPr/>
        </p:nvSpPr>
        <p:spPr>
          <a:xfrm>
            <a:off x="4343162" y="50697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13" name="Elipse 12">
            <a:extLst>
              <a:ext uri="{FF2B5EF4-FFF2-40B4-BE49-F238E27FC236}">
                <a16:creationId xmlns:a16="http://schemas.microsoft.com/office/drawing/2014/main" id="{9661570F-FF41-5E4C-B19F-36F13F62AD80}"/>
              </a:ext>
            </a:extLst>
          </p:cNvPr>
          <p:cNvSpPr/>
          <p:nvPr/>
        </p:nvSpPr>
        <p:spPr>
          <a:xfrm>
            <a:off x="4343161" y="1775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15" name="Elipse 14">
            <a:extLst>
              <a:ext uri="{FF2B5EF4-FFF2-40B4-BE49-F238E27FC236}">
                <a16:creationId xmlns:a16="http://schemas.microsoft.com/office/drawing/2014/main" id="{CE91C715-6AD5-654F-8F03-5545E2C81668}"/>
              </a:ext>
            </a:extLst>
          </p:cNvPr>
          <p:cNvSpPr/>
          <p:nvPr/>
        </p:nvSpPr>
        <p:spPr>
          <a:xfrm>
            <a:off x="970603" y="252735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16" name="CuadroTexto 15">
            <a:extLst>
              <a:ext uri="{FF2B5EF4-FFF2-40B4-BE49-F238E27FC236}">
                <a16:creationId xmlns:a16="http://schemas.microsoft.com/office/drawing/2014/main" id="{703A07C7-DACC-C74C-985F-AC4D76CC9831}"/>
              </a:ext>
            </a:extLst>
          </p:cNvPr>
          <p:cNvSpPr txBox="1"/>
          <p:nvPr/>
        </p:nvSpPr>
        <p:spPr>
          <a:xfrm>
            <a:off x="2024150" y="2122828"/>
            <a:ext cx="1053548" cy="1569660"/>
          </a:xfrm>
          <a:prstGeom prst="rect">
            <a:avLst/>
          </a:prstGeom>
          <a:noFill/>
        </p:spPr>
        <p:txBody>
          <a:bodyPr wrap="square" rtlCol="0">
            <a:spAutoFit/>
          </a:bodyPr>
          <a:lstStyle/>
          <a:p>
            <a:r>
              <a:rPr lang="es-ES" sz="9600" b="1">
                <a:solidFill>
                  <a:srgbClr val="92D050"/>
                </a:solidFill>
              </a:rPr>
              <a:t>✓</a:t>
            </a:r>
          </a:p>
        </p:txBody>
      </p:sp>
      <p:sp>
        <p:nvSpPr>
          <p:cNvPr id="17" name="CuadroTexto 16">
            <a:extLst>
              <a:ext uri="{FF2B5EF4-FFF2-40B4-BE49-F238E27FC236}">
                <a16:creationId xmlns:a16="http://schemas.microsoft.com/office/drawing/2014/main" id="{30C0BFF1-14C7-944F-BE19-1EF66397C64C}"/>
              </a:ext>
            </a:extLst>
          </p:cNvPr>
          <p:cNvSpPr txBox="1"/>
          <p:nvPr/>
        </p:nvSpPr>
        <p:spPr>
          <a:xfrm>
            <a:off x="7174457" y="1787607"/>
            <a:ext cx="1053548" cy="1569660"/>
          </a:xfrm>
          <a:prstGeom prst="rect">
            <a:avLst/>
          </a:prstGeom>
          <a:noFill/>
        </p:spPr>
        <p:txBody>
          <a:bodyPr wrap="square" rtlCol="0">
            <a:spAutoFit/>
          </a:bodyPr>
          <a:lstStyle/>
          <a:p>
            <a:r>
              <a:rPr lang="es-ES" sz="9600" b="1">
                <a:solidFill>
                  <a:srgbClr val="92D050"/>
                </a:solidFill>
              </a:rPr>
              <a:t>✓</a:t>
            </a:r>
          </a:p>
        </p:txBody>
      </p:sp>
      <p:cxnSp>
        <p:nvCxnSpPr>
          <p:cNvPr id="20" name="Conector curvado 19">
            <a:extLst>
              <a:ext uri="{FF2B5EF4-FFF2-40B4-BE49-F238E27FC236}">
                <a16:creationId xmlns:a16="http://schemas.microsoft.com/office/drawing/2014/main" id="{AEB14B1E-DB38-D649-9D7E-7E7417922B9B}"/>
              </a:ext>
            </a:extLst>
          </p:cNvPr>
          <p:cNvCxnSpPr>
            <a:cxnSpLocks/>
            <a:stCxn id="15" idx="4"/>
            <a:endCxn id="6" idx="3"/>
          </p:cNvCxnSpPr>
          <p:nvPr/>
        </p:nvCxnSpPr>
        <p:spPr>
          <a:xfrm rot="5400000" flipH="1" flipV="1">
            <a:off x="4564598" y="1330596"/>
            <a:ext cx="112389" cy="5600789"/>
          </a:xfrm>
          <a:prstGeom prst="curvedConnector3">
            <a:avLst>
              <a:gd name="adj1" fmla="val -401388"/>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8658004"/>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Codificador. Definición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351338"/>
          </a:xfrm>
        </p:spPr>
        <p:txBody>
          <a:bodyPr>
            <a:normAutofit/>
          </a:bodyPr>
          <a:lstStyle/>
          <a:p>
            <a:r>
              <a:rPr lang="es-ES"/>
              <a:t>Circuito que devuelve la salida que corresponde al valor en binario de la entrada que está activa</a:t>
            </a:r>
          </a:p>
          <a:p>
            <a:endParaRPr lang="es-ES"/>
          </a:p>
          <a:p>
            <a:r>
              <a:rPr lang="es-ES"/>
              <a:t>2</a:t>
            </a:r>
            <a:r>
              <a:rPr lang="es-ES" baseline="30000"/>
              <a:t>N</a:t>
            </a:r>
            <a:r>
              <a:rPr lang="es-ES"/>
              <a:t> entradas de datos</a:t>
            </a:r>
          </a:p>
          <a:p>
            <a:r>
              <a:rPr lang="es-ES"/>
              <a:t>N salidas</a:t>
            </a:r>
          </a:p>
          <a:p>
            <a:r>
              <a:rPr lang="es-ES"/>
              <a:t>1 entrada de </a:t>
            </a:r>
            <a:r>
              <a:rPr lang="es-ES" i="1" err="1"/>
              <a:t>Enable</a:t>
            </a:r>
            <a:endParaRPr lang="es-ES" i="1"/>
          </a:p>
        </p:txBody>
      </p:sp>
      <p:sp>
        <p:nvSpPr>
          <p:cNvPr id="4" name="Rectángulo 3">
            <a:extLst>
              <a:ext uri="{FF2B5EF4-FFF2-40B4-BE49-F238E27FC236}">
                <a16:creationId xmlns:a16="http://schemas.microsoft.com/office/drawing/2014/main" id="{FC001779-0268-7942-9FE4-FF62F07F3301}"/>
              </a:ext>
            </a:extLst>
          </p:cNvPr>
          <p:cNvSpPr/>
          <p:nvPr/>
        </p:nvSpPr>
        <p:spPr>
          <a:xfrm>
            <a:off x="6891308" y="519449"/>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8129912" y="125934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1583283F-57E8-384A-B40F-9EABACA4D7D6}"/>
              </a:ext>
            </a:extLst>
          </p:cNvPr>
          <p:cNvCxnSpPr/>
          <p:nvPr/>
        </p:nvCxnSpPr>
        <p:spPr>
          <a:xfrm>
            <a:off x="8129912" y="164620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C60EA79A-B668-FE47-BD0A-7FDF19ADBD17}"/>
              </a:ext>
            </a:extLst>
          </p:cNvPr>
          <p:cNvCxnSpPr/>
          <p:nvPr/>
        </p:nvCxnSpPr>
        <p:spPr>
          <a:xfrm>
            <a:off x="6255727" y="136129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E8B31AB9-2399-8942-86E6-BAECAAAAC57F}"/>
              </a:ext>
            </a:extLst>
          </p:cNvPr>
          <p:cNvCxnSpPr>
            <a:cxnSpLocks/>
          </p:cNvCxnSpPr>
          <p:nvPr/>
        </p:nvCxnSpPr>
        <p:spPr>
          <a:xfrm flipV="1">
            <a:off x="7533542" y="2595384"/>
            <a:ext cx="0" cy="57919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FDE7640-B9FE-EB4D-8D39-6977EC391898}"/>
              </a:ext>
            </a:extLst>
          </p:cNvPr>
          <p:cNvSpPr txBox="1"/>
          <p:nvPr/>
        </p:nvSpPr>
        <p:spPr>
          <a:xfrm>
            <a:off x="7676437" y="894281"/>
            <a:ext cx="635581" cy="584775"/>
          </a:xfrm>
          <a:prstGeom prst="rect">
            <a:avLst/>
          </a:prstGeom>
          <a:noFill/>
        </p:spPr>
        <p:txBody>
          <a:bodyPr wrap="square" rtlCol="0">
            <a:spAutoFit/>
          </a:bodyPr>
          <a:lstStyle/>
          <a:p>
            <a:r>
              <a:rPr lang="es-ES" sz="3200" b="1"/>
              <a:t>y</a:t>
            </a:r>
            <a:r>
              <a:rPr lang="es-ES" sz="3200" b="1" baseline="-25000"/>
              <a:t>0</a:t>
            </a:r>
          </a:p>
        </p:txBody>
      </p:sp>
      <p:sp>
        <p:nvSpPr>
          <p:cNvPr id="12" name="CuadroTexto 11">
            <a:extLst>
              <a:ext uri="{FF2B5EF4-FFF2-40B4-BE49-F238E27FC236}">
                <a16:creationId xmlns:a16="http://schemas.microsoft.com/office/drawing/2014/main" id="{9B373BD3-3139-6244-A5BF-2C5D1FF3977E}"/>
              </a:ext>
            </a:extLst>
          </p:cNvPr>
          <p:cNvSpPr txBox="1"/>
          <p:nvPr/>
        </p:nvSpPr>
        <p:spPr>
          <a:xfrm>
            <a:off x="7673744" y="1312265"/>
            <a:ext cx="635581" cy="584775"/>
          </a:xfrm>
          <a:prstGeom prst="rect">
            <a:avLst/>
          </a:prstGeom>
          <a:noFill/>
        </p:spPr>
        <p:txBody>
          <a:bodyPr wrap="square" rtlCol="0">
            <a:spAutoFit/>
          </a:bodyPr>
          <a:lstStyle/>
          <a:p>
            <a:r>
              <a:rPr lang="es-ES" sz="3200" b="1"/>
              <a:t>y</a:t>
            </a:r>
            <a:r>
              <a:rPr lang="es-ES" sz="3200" b="1" baseline="-25000"/>
              <a:t>1</a:t>
            </a:r>
          </a:p>
        </p:txBody>
      </p:sp>
      <p:sp>
        <p:nvSpPr>
          <p:cNvPr id="13" name="CuadroTexto 12">
            <a:extLst>
              <a:ext uri="{FF2B5EF4-FFF2-40B4-BE49-F238E27FC236}">
                <a16:creationId xmlns:a16="http://schemas.microsoft.com/office/drawing/2014/main" id="{6F2CEDBC-4493-4045-AD34-6A5211496E89}"/>
              </a:ext>
            </a:extLst>
          </p:cNvPr>
          <p:cNvSpPr txBox="1"/>
          <p:nvPr/>
        </p:nvSpPr>
        <p:spPr>
          <a:xfrm>
            <a:off x="7307952" y="2010200"/>
            <a:ext cx="635581" cy="584775"/>
          </a:xfrm>
          <a:prstGeom prst="rect">
            <a:avLst/>
          </a:prstGeom>
          <a:noFill/>
        </p:spPr>
        <p:txBody>
          <a:bodyPr wrap="square" rtlCol="0">
            <a:spAutoFit/>
          </a:bodyPr>
          <a:lstStyle/>
          <a:p>
            <a:r>
              <a:rPr lang="es-ES" sz="3200" b="1"/>
              <a:t>E</a:t>
            </a:r>
            <a:endParaRPr lang="es-ES" sz="3200" b="1" baseline="-25000"/>
          </a:p>
        </p:txBody>
      </p:sp>
      <p:sp>
        <p:nvSpPr>
          <p:cNvPr id="14" name="CuadroTexto 13">
            <a:extLst>
              <a:ext uri="{FF2B5EF4-FFF2-40B4-BE49-F238E27FC236}">
                <a16:creationId xmlns:a16="http://schemas.microsoft.com/office/drawing/2014/main" id="{B1AF3449-25A5-C447-8E90-E0DFD6D29091}"/>
              </a:ext>
            </a:extLst>
          </p:cNvPr>
          <p:cNvSpPr txBox="1"/>
          <p:nvPr/>
        </p:nvSpPr>
        <p:spPr>
          <a:xfrm>
            <a:off x="6880535" y="710733"/>
            <a:ext cx="635581" cy="584775"/>
          </a:xfrm>
          <a:prstGeom prst="rect">
            <a:avLst/>
          </a:prstGeom>
          <a:noFill/>
        </p:spPr>
        <p:txBody>
          <a:bodyPr wrap="square" rtlCol="0">
            <a:spAutoFit/>
          </a:bodyPr>
          <a:lstStyle/>
          <a:p>
            <a:r>
              <a:rPr lang="es-ES" sz="3200" b="1"/>
              <a:t>x</a:t>
            </a:r>
            <a:r>
              <a:rPr lang="es-ES" sz="3200" b="1" baseline="-25000"/>
              <a:t>0</a:t>
            </a:r>
          </a:p>
        </p:txBody>
      </p:sp>
      <p:sp>
        <p:nvSpPr>
          <p:cNvPr id="15" name="CuadroTexto 14">
            <a:extLst>
              <a:ext uri="{FF2B5EF4-FFF2-40B4-BE49-F238E27FC236}">
                <a16:creationId xmlns:a16="http://schemas.microsoft.com/office/drawing/2014/main" id="{8934E14F-C2A9-294D-9F07-D2AE9F43A9CC}"/>
              </a:ext>
            </a:extLst>
          </p:cNvPr>
          <p:cNvSpPr txBox="1"/>
          <p:nvPr/>
        </p:nvSpPr>
        <p:spPr>
          <a:xfrm>
            <a:off x="7051431" y="447570"/>
            <a:ext cx="975309" cy="584775"/>
          </a:xfrm>
          <a:prstGeom prst="rect">
            <a:avLst/>
          </a:prstGeom>
          <a:noFill/>
        </p:spPr>
        <p:txBody>
          <a:bodyPr wrap="square" rtlCol="0">
            <a:spAutoFit/>
          </a:bodyPr>
          <a:lstStyle/>
          <a:p>
            <a:r>
              <a:rPr lang="es-ES" sz="3200" b="1"/>
              <a:t>COD</a:t>
            </a:r>
            <a:endParaRPr lang="es-ES" sz="3200" b="1" baseline="-25000"/>
          </a:p>
        </p:txBody>
      </p:sp>
      <p:cxnSp>
        <p:nvCxnSpPr>
          <p:cNvPr id="20" name="Conector recto de flecha 19">
            <a:extLst>
              <a:ext uri="{FF2B5EF4-FFF2-40B4-BE49-F238E27FC236}">
                <a16:creationId xmlns:a16="http://schemas.microsoft.com/office/drawing/2014/main" id="{87D9E9F2-A95C-B749-9905-3C209EC8584B}"/>
              </a:ext>
            </a:extLst>
          </p:cNvPr>
          <p:cNvCxnSpPr>
            <a:cxnSpLocks/>
          </p:cNvCxnSpPr>
          <p:nvPr/>
        </p:nvCxnSpPr>
        <p:spPr>
          <a:xfrm>
            <a:off x="7239118" y="3327330"/>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B8C2DA16-88DA-6E49-99D0-FEED4120B9F5}"/>
              </a:ext>
            </a:extLst>
          </p:cNvPr>
          <p:cNvSpPr txBox="1"/>
          <p:nvPr/>
        </p:nvSpPr>
        <p:spPr>
          <a:xfrm>
            <a:off x="7065429" y="3875792"/>
            <a:ext cx="635581" cy="584775"/>
          </a:xfrm>
          <a:prstGeom prst="rect">
            <a:avLst/>
          </a:prstGeom>
          <a:noFill/>
        </p:spPr>
        <p:txBody>
          <a:bodyPr wrap="square" rtlCol="0">
            <a:spAutoFit/>
          </a:bodyPr>
          <a:lstStyle/>
          <a:p>
            <a:r>
              <a:rPr lang="es-ES" sz="3200" b="1"/>
              <a:t>E</a:t>
            </a:r>
            <a:endParaRPr lang="es-ES" sz="3200" b="1" baseline="-25000"/>
          </a:p>
        </p:txBody>
      </p:sp>
      <p:sp>
        <p:nvSpPr>
          <p:cNvPr id="26" name="Trapecio 25">
            <a:extLst>
              <a:ext uri="{FF2B5EF4-FFF2-40B4-BE49-F238E27FC236}">
                <a16:creationId xmlns:a16="http://schemas.microsoft.com/office/drawing/2014/main" id="{AF167963-E11C-3C45-B036-1DB7B43B8AB1}"/>
              </a:ext>
            </a:extLst>
          </p:cNvPr>
          <p:cNvSpPr/>
          <p:nvPr/>
        </p:nvSpPr>
        <p:spPr>
          <a:xfrm rot="5400000">
            <a:off x="6013360" y="4316713"/>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1" name="Conector recto de flecha 40">
            <a:extLst>
              <a:ext uri="{FF2B5EF4-FFF2-40B4-BE49-F238E27FC236}">
                <a16:creationId xmlns:a16="http://schemas.microsoft.com/office/drawing/2014/main" id="{5E221E37-E854-F048-9904-81B619DA8801}"/>
              </a:ext>
            </a:extLst>
          </p:cNvPr>
          <p:cNvCxnSpPr/>
          <p:nvPr/>
        </p:nvCxnSpPr>
        <p:spPr>
          <a:xfrm>
            <a:off x="6255727" y="104259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41">
            <a:extLst>
              <a:ext uri="{FF2B5EF4-FFF2-40B4-BE49-F238E27FC236}">
                <a16:creationId xmlns:a16="http://schemas.microsoft.com/office/drawing/2014/main" id="{DCBA8F47-0260-5F4A-95BB-A8818E5766FA}"/>
              </a:ext>
            </a:extLst>
          </p:cNvPr>
          <p:cNvCxnSpPr/>
          <p:nvPr/>
        </p:nvCxnSpPr>
        <p:spPr>
          <a:xfrm>
            <a:off x="6255727" y="201991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a:extLst>
              <a:ext uri="{FF2B5EF4-FFF2-40B4-BE49-F238E27FC236}">
                <a16:creationId xmlns:a16="http://schemas.microsoft.com/office/drawing/2014/main" id="{07E896B2-D865-F14F-A9D6-51E1B74B2411}"/>
              </a:ext>
            </a:extLst>
          </p:cNvPr>
          <p:cNvCxnSpPr/>
          <p:nvPr/>
        </p:nvCxnSpPr>
        <p:spPr>
          <a:xfrm>
            <a:off x="6255727" y="170122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CuadroTexto 43">
            <a:extLst>
              <a:ext uri="{FF2B5EF4-FFF2-40B4-BE49-F238E27FC236}">
                <a16:creationId xmlns:a16="http://schemas.microsoft.com/office/drawing/2014/main" id="{FCC786A7-7873-B24F-87FC-666EB016242D}"/>
              </a:ext>
            </a:extLst>
          </p:cNvPr>
          <p:cNvSpPr txBox="1"/>
          <p:nvPr/>
        </p:nvSpPr>
        <p:spPr>
          <a:xfrm>
            <a:off x="6883624" y="1037523"/>
            <a:ext cx="635581" cy="584775"/>
          </a:xfrm>
          <a:prstGeom prst="rect">
            <a:avLst/>
          </a:prstGeom>
          <a:noFill/>
        </p:spPr>
        <p:txBody>
          <a:bodyPr wrap="square" rtlCol="0">
            <a:spAutoFit/>
          </a:bodyPr>
          <a:lstStyle/>
          <a:p>
            <a:r>
              <a:rPr lang="es-ES" sz="3200" b="1"/>
              <a:t>x</a:t>
            </a:r>
            <a:r>
              <a:rPr lang="es-ES" sz="3200" b="1" baseline="-25000"/>
              <a:t>1</a:t>
            </a:r>
          </a:p>
        </p:txBody>
      </p:sp>
      <p:sp>
        <p:nvSpPr>
          <p:cNvPr id="45" name="CuadroTexto 44">
            <a:extLst>
              <a:ext uri="{FF2B5EF4-FFF2-40B4-BE49-F238E27FC236}">
                <a16:creationId xmlns:a16="http://schemas.microsoft.com/office/drawing/2014/main" id="{138D128C-BF20-2C48-814E-DA5812D5F949}"/>
              </a:ext>
            </a:extLst>
          </p:cNvPr>
          <p:cNvSpPr txBox="1"/>
          <p:nvPr/>
        </p:nvSpPr>
        <p:spPr>
          <a:xfrm>
            <a:off x="6883624" y="1379854"/>
            <a:ext cx="635581" cy="584775"/>
          </a:xfrm>
          <a:prstGeom prst="rect">
            <a:avLst/>
          </a:prstGeom>
          <a:noFill/>
        </p:spPr>
        <p:txBody>
          <a:bodyPr wrap="square" rtlCol="0">
            <a:spAutoFit/>
          </a:bodyPr>
          <a:lstStyle/>
          <a:p>
            <a:r>
              <a:rPr lang="es-ES" sz="3200" b="1"/>
              <a:t>x</a:t>
            </a:r>
            <a:r>
              <a:rPr lang="es-ES" sz="3200" b="1" baseline="-25000"/>
              <a:t>2</a:t>
            </a:r>
          </a:p>
        </p:txBody>
      </p:sp>
      <p:sp>
        <p:nvSpPr>
          <p:cNvPr id="46" name="CuadroTexto 45">
            <a:extLst>
              <a:ext uri="{FF2B5EF4-FFF2-40B4-BE49-F238E27FC236}">
                <a16:creationId xmlns:a16="http://schemas.microsoft.com/office/drawing/2014/main" id="{F021C09C-D224-934E-BE57-CB754D5BC3F0}"/>
              </a:ext>
            </a:extLst>
          </p:cNvPr>
          <p:cNvSpPr txBox="1"/>
          <p:nvPr/>
        </p:nvSpPr>
        <p:spPr>
          <a:xfrm>
            <a:off x="6894001" y="1721387"/>
            <a:ext cx="635581" cy="584775"/>
          </a:xfrm>
          <a:prstGeom prst="rect">
            <a:avLst/>
          </a:prstGeom>
          <a:noFill/>
        </p:spPr>
        <p:txBody>
          <a:bodyPr wrap="square" rtlCol="0">
            <a:spAutoFit/>
          </a:bodyPr>
          <a:lstStyle/>
          <a:p>
            <a:r>
              <a:rPr lang="es-ES" sz="3200" b="1"/>
              <a:t>x</a:t>
            </a:r>
            <a:r>
              <a:rPr lang="es-ES" sz="3200" b="1" baseline="-25000"/>
              <a:t>3</a:t>
            </a:r>
          </a:p>
        </p:txBody>
      </p:sp>
      <p:cxnSp>
        <p:nvCxnSpPr>
          <p:cNvPr id="47" name="Conector recto de flecha 46">
            <a:extLst>
              <a:ext uri="{FF2B5EF4-FFF2-40B4-BE49-F238E27FC236}">
                <a16:creationId xmlns:a16="http://schemas.microsoft.com/office/drawing/2014/main" id="{B1000C9B-EA00-8E4E-B483-ABAF8BF25EB2}"/>
              </a:ext>
            </a:extLst>
          </p:cNvPr>
          <p:cNvCxnSpPr/>
          <p:nvPr/>
        </p:nvCxnSpPr>
        <p:spPr>
          <a:xfrm>
            <a:off x="6045598" y="473996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ector recto de flecha 47">
            <a:extLst>
              <a:ext uri="{FF2B5EF4-FFF2-40B4-BE49-F238E27FC236}">
                <a16:creationId xmlns:a16="http://schemas.microsoft.com/office/drawing/2014/main" id="{5F373A93-E5D2-F745-94CF-338C204CF9B0}"/>
              </a:ext>
            </a:extLst>
          </p:cNvPr>
          <p:cNvCxnSpPr/>
          <p:nvPr/>
        </p:nvCxnSpPr>
        <p:spPr>
          <a:xfrm>
            <a:off x="6045598" y="442126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51528A38-E206-9548-93BE-E10B0BE495A2}"/>
              </a:ext>
            </a:extLst>
          </p:cNvPr>
          <p:cNvCxnSpPr/>
          <p:nvPr/>
        </p:nvCxnSpPr>
        <p:spPr>
          <a:xfrm>
            <a:off x="6045598" y="539859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a:extLst>
              <a:ext uri="{FF2B5EF4-FFF2-40B4-BE49-F238E27FC236}">
                <a16:creationId xmlns:a16="http://schemas.microsoft.com/office/drawing/2014/main" id="{54ABC520-CEC8-474F-A503-A4C677079D1B}"/>
              </a:ext>
            </a:extLst>
          </p:cNvPr>
          <p:cNvCxnSpPr/>
          <p:nvPr/>
        </p:nvCxnSpPr>
        <p:spPr>
          <a:xfrm>
            <a:off x="6045598" y="507989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1D5ECA1B-B2DF-E049-8F7E-06835D5CAD4A}"/>
              </a:ext>
            </a:extLst>
          </p:cNvPr>
          <p:cNvCxnSpPr/>
          <p:nvPr/>
        </p:nvCxnSpPr>
        <p:spPr>
          <a:xfrm>
            <a:off x="7865211" y="472161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CA1276E0-CE75-474F-AAD8-7AFF9D07A5EB}"/>
              </a:ext>
            </a:extLst>
          </p:cNvPr>
          <p:cNvCxnSpPr/>
          <p:nvPr/>
        </p:nvCxnSpPr>
        <p:spPr>
          <a:xfrm>
            <a:off x="7865211" y="510847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DB372451-AE95-5344-B0CB-7C9E801284D5}"/>
              </a:ext>
            </a:extLst>
          </p:cNvPr>
          <p:cNvSpPr txBox="1"/>
          <p:nvPr/>
        </p:nvSpPr>
        <p:spPr>
          <a:xfrm>
            <a:off x="6661994" y="4424952"/>
            <a:ext cx="635581" cy="584775"/>
          </a:xfrm>
          <a:prstGeom prst="rect">
            <a:avLst/>
          </a:prstGeom>
          <a:noFill/>
        </p:spPr>
        <p:txBody>
          <a:bodyPr wrap="square" rtlCol="0">
            <a:spAutoFit/>
          </a:bodyPr>
          <a:lstStyle/>
          <a:p>
            <a:r>
              <a:rPr lang="es-ES" sz="3200" b="1"/>
              <a:t>x</a:t>
            </a:r>
            <a:r>
              <a:rPr lang="es-ES" sz="3200" b="1" baseline="-25000"/>
              <a:t>1</a:t>
            </a:r>
          </a:p>
        </p:txBody>
      </p:sp>
      <p:sp>
        <p:nvSpPr>
          <p:cNvPr id="39" name="CuadroTexto 38">
            <a:extLst>
              <a:ext uri="{FF2B5EF4-FFF2-40B4-BE49-F238E27FC236}">
                <a16:creationId xmlns:a16="http://schemas.microsoft.com/office/drawing/2014/main" id="{6D6A4158-7B1E-1745-BE57-96F0CDAED5B7}"/>
              </a:ext>
            </a:extLst>
          </p:cNvPr>
          <p:cNvSpPr txBox="1"/>
          <p:nvPr/>
        </p:nvSpPr>
        <p:spPr>
          <a:xfrm>
            <a:off x="6661994" y="4767283"/>
            <a:ext cx="635581" cy="584775"/>
          </a:xfrm>
          <a:prstGeom prst="rect">
            <a:avLst/>
          </a:prstGeom>
          <a:noFill/>
        </p:spPr>
        <p:txBody>
          <a:bodyPr wrap="square" rtlCol="0">
            <a:spAutoFit/>
          </a:bodyPr>
          <a:lstStyle/>
          <a:p>
            <a:r>
              <a:rPr lang="es-ES" sz="3200" b="1"/>
              <a:t>x</a:t>
            </a:r>
            <a:r>
              <a:rPr lang="es-ES" sz="3200" b="1" baseline="-25000"/>
              <a:t>2</a:t>
            </a:r>
          </a:p>
        </p:txBody>
      </p:sp>
      <p:sp>
        <p:nvSpPr>
          <p:cNvPr id="40" name="CuadroTexto 39">
            <a:extLst>
              <a:ext uri="{FF2B5EF4-FFF2-40B4-BE49-F238E27FC236}">
                <a16:creationId xmlns:a16="http://schemas.microsoft.com/office/drawing/2014/main" id="{2C64F8D9-A96F-E54D-8D04-0BE244D4E456}"/>
              </a:ext>
            </a:extLst>
          </p:cNvPr>
          <p:cNvSpPr txBox="1"/>
          <p:nvPr/>
        </p:nvSpPr>
        <p:spPr>
          <a:xfrm>
            <a:off x="6672371" y="5108816"/>
            <a:ext cx="635581" cy="584775"/>
          </a:xfrm>
          <a:prstGeom prst="rect">
            <a:avLst/>
          </a:prstGeom>
          <a:noFill/>
        </p:spPr>
        <p:txBody>
          <a:bodyPr wrap="square" rtlCol="0">
            <a:spAutoFit/>
          </a:bodyPr>
          <a:lstStyle/>
          <a:p>
            <a:r>
              <a:rPr lang="es-ES" sz="3200" b="1"/>
              <a:t>x</a:t>
            </a:r>
            <a:r>
              <a:rPr lang="es-ES" sz="3200" b="1" baseline="-25000"/>
              <a:t>3</a:t>
            </a:r>
          </a:p>
        </p:txBody>
      </p:sp>
      <p:sp>
        <p:nvSpPr>
          <p:cNvPr id="59" name="CuadroTexto 58">
            <a:extLst>
              <a:ext uri="{FF2B5EF4-FFF2-40B4-BE49-F238E27FC236}">
                <a16:creationId xmlns:a16="http://schemas.microsoft.com/office/drawing/2014/main" id="{E9947962-F1CF-8C4E-8A3A-11EC761E4A8C}"/>
              </a:ext>
            </a:extLst>
          </p:cNvPr>
          <p:cNvSpPr txBox="1"/>
          <p:nvPr/>
        </p:nvSpPr>
        <p:spPr>
          <a:xfrm>
            <a:off x="6662129" y="4102070"/>
            <a:ext cx="635581" cy="584775"/>
          </a:xfrm>
          <a:prstGeom prst="rect">
            <a:avLst/>
          </a:prstGeom>
          <a:noFill/>
        </p:spPr>
        <p:txBody>
          <a:bodyPr wrap="square" rtlCol="0">
            <a:spAutoFit/>
          </a:bodyPr>
          <a:lstStyle/>
          <a:p>
            <a:r>
              <a:rPr lang="es-ES" sz="3200" b="1"/>
              <a:t>x</a:t>
            </a:r>
            <a:r>
              <a:rPr lang="es-ES" sz="3200" b="1" baseline="-25000"/>
              <a:t>0</a:t>
            </a:r>
          </a:p>
        </p:txBody>
      </p:sp>
      <p:sp>
        <p:nvSpPr>
          <p:cNvPr id="60" name="CuadroTexto 59">
            <a:extLst>
              <a:ext uri="{FF2B5EF4-FFF2-40B4-BE49-F238E27FC236}">
                <a16:creationId xmlns:a16="http://schemas.microsoft.com/office/drawing/2014/main" id="{FBCCD399-9A80-3047-AE7B-58996B2FB9DF}"/>
              </a:ext>
            </a:extLst>
          </p:cNvPr>
          <p:cNvSpPr txBox="1"/>
          <p:nvPr/>
        </p:nvSpPr>
        <p:spPr>
          <a:xfrm>
            <a:off x="7385912" y="4321979"/>
            <a:ext cx="635581" cy="584775"/>
          </a:xfrm>
          <a:prstGeom prst="rect">
            <a:avLst/>
          </a:prstGeom>
          <a:noFill/>
        </p:spPr>
        <p:txBody>
          <a:bodyPr wrap="square" rtlCol="0">
            <a:spAutoFit/>
          </a:bodyPr>
          <a:lstStyle/>
          <a:p>
            <a:r>
              <a:rPr lang="es-ES" sz="3200" b="1"/>
              <a:t>y</a:t>
            </a:r>
            <a:r>
              <a:rPr lang="es-ES" sz="3200" b="1" baseline="-25000"/>
              <a:t>0</a:t>
            </a:r>
          </a:p>
        </p:txBody>
      </p:sp>
      <p:sp>
        <p:nvSpPr>
          <p:cNvPr id="61" name="CuadroTexto 60">
            <a:extLst>
              <a:ext uri="{FF2B5EF4-FFF2-40B4-BE49-F238E27FC236}">
                <a16:creationId xmlns:a16="http://schemas.microsoft.com/office/drawing/2014/main" id="{BF8C8A55-7770-BE45-950F-766385FC46A6}"/>
              </a:ext>
            </a:extLst>
          </p:cNvPr>
          <p:cNvSpPr txBox="1"/>
          <p:nvPr/>
        </p:nvSpPr>
        <p:spPr>
          <a:xfrm>
            <a:off x="7383219" y="4739963"/>
            <a:ext cx="635581" cy="584775"/>
          </a:xfrm>
          <a:prstGeom prst="rect">
            <a:avLst/>
          </a:prstGeom>
          <a:noFill/>
        </p:spPr>
        <p:txBody>
          <a:bodyPr wrap="square" rtlCol="0">
            <a:spAutoFit/>
          </a:bodyPr>
          <a:lstStyle/>
          <a:p>
            <a:r>
              <a:rPr lang="es-ES" sz="3200" b="1"/>
              <a:t>y</a:t>
            </a:r>
            <a:r>
              <a:rPr lang="es-ES" sz="3200" b="1" baseline="-25000"/>
              <a:t>1</a:t>
            </a:r>
          </a:p>
        </p:txBody>
      </p:sp>
    </p:spTree>
    <p:extLst>
      <p:ext uri="{BB962C8B-B14F-4D97-AF65-F5344CB8AC3E}">
        <p14:creationId xmlns:p14="http://schemas.microsoft.com/office/powerpoint/2010/main" val="4202247456"/>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Codificador. </a:t>
            </a:r>
            <a:br>
              <a:rPr lang="es-ES"/>
            </a:br>
            <a:r>
              <a:rPr lang="es-ES"/>
              <a:t>Implementación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257176" y="1825625"/>
            <a:ext cx="4572732" cy="4351338"/>
          </a:xfrm>
        </p:spPr>
        <p:txBody>
          <a:bodyPr>
            <a:normAutofit lnSpcReduction="10000"/>
          </a:bodyPr>
          <a:lstStyle/>
          <a:p>
            <a:r>
              <a:rPr lang="es-ES"/>
              <a:t>Circuito que devuelve la salida que corresponde al valor en binario de la entrada que está activa</a:t>
            </a:r>
          </a:p>
          <a:p>
            <a:r>
              <a:rPr lang="es-ES"/>
              <a:t>Solo se permite una entrada activa simultáneamente</a:t>
            </a:r>
          </a:p>
          <a:p>
            <a:endParaRPr lang="es-ES"/>
          </a:p>
          <a:p>
            <a:r>
              <a:rPr lang="es-ES"/>
              <a:t>2</a:t>
            </a:r>
            <a:r>
              <a:rPr lang="es-ES" baseline="30000"/>
              <a:t>N</a:t>
            </a:r>
            <a:r>
              <a:rPr lang="es-ES"/>
              <a:t> entradas de datos</a:t>
            </a:r>
          </a:p>
          <a:p>
            <a:r>
              <a:rPr lang="es-ES"/>
              <a:t>N salidas</a:t>
            </a:r>
          </a:p>
          <a:p>
            <a:r>
              <a:rPr lang="es-ES"/>
              <a:t>1 entrada de </a:t>
            </a:r>
            <a:r>
              <a:rPr lang="es-ES" i="1" err="1"/>
              <a:t>Enable</a:t>
            </a:r>
            <a:endParaRPr lang="es-ES" i="1"/>
          </a:p>
        </p:txBody>
      </p:sp>
      <p:cxnSp>
        <p:nvCxnSpPr>
          <p:cNvPr id="20" name="Conector recto de flecha 19">
            <a:extLst>
              <a:ext uri="{FF2B5EF4-FFF2-40B4-BE49-F238E27FC236}">
                <a16:creationId xmlns:a16="http://schemas.microsoft.com/office/drawing/2014/main" id="{87D9E9F2-A95C-B749-9905-3C209EC8584B}"/>
              </a:ext>
            </a:extLst>
          </p:cNvPr>
          <p:cNvCxnSpPr>
            <a:cxnSpLocks/>
          </p:cNvCxnSpPr>
          <p:nvPr/>
        </p:nvCxnSpPr>
        <p:spPr>
          <a:xfrm>
            <a:off x="9772770" y="244226"/>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B8C2DA16-88DA-6E49-99D0-FEED4120B9F5}"/>
              </a:ext>
            </a:extLst>
          </p:cNvPr>
          <p:cNvSpPr txBox="1"/>
          <p:nvPr/>
        </p:nvSpPr>
        <p:spPr>
          <a:xfrm>
            <a:off x="9599081" y="792688"/>
            <a:ext cx="635581" cy="584775"/>
          </a:xfrm>
          <a:prstGeom prst="rect">
            <a:avLst/>
          </a:prstGeom>
          <a:noFill/>
        </p:spPr>
        <p:txBody>
          <a:bodyPr wrap="square" rtlCol="0">
            <a:spAutoFit/>
          </a:bodyPr>
          <a:lstStyle/>
          <a:p>
            <a:r>
              <a:rPr lang="es-ES" sz="3200" b="1"/>
              <a:t>E</a:t>
            </a:r>
            <a:endParaRPr lang="es-ES" sz="3200" b="1" baseline="-25000"/>
          </a:p>
        </p:txBody>
      </p:sp>
      <p:sp>
        <p:nvSpPr>
          <p:cNvPr id="26" name="Trapecio 25">
            <a:extLst>
              <a:ext uri="{FF2B5EF4-FFF2-40B4-BE49-F238E27FC236}">
                <a16:creationId xmlns:a16="http://schemas.microsoft.com/office/drawing/2014/main" id="{AF167963-E11C-3C45-B036-1DB7B43B8AB1}"/>
              </a:ext>
            </a:extLst>
          </p:cNvPr>
          <p:cNvSpPr/>
          <p:nvPr/>
        </p:nvSpPr>
        <p:spPr>
          <a:xfrm rot="5400000">
            <a:off x="8547012" y="1233609"/>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7" name="Conector recto de flecha 46">
            <a:extLst>
              <a:ext uri="{FF2B5EF4-FFF2-40B4-BE49-F238E27FC236}">
                <a16:creationId xmlns:a16="http://schemas.microsoft.com/office/drawing/2014/main" id="{B1000C9B-EA00-8E4E-B483-ABAF8BF25EB2}"/>
              </a:ext>
            </a:extLst>
          </p:cNvPr>
          <p:cNvCxnSpPr/>
          <p:nvPr/>
        </p:nvCxnSpPr>
        <p:spPr>
          <a:xfrm>
            <a:off x="8579250" y="165685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ector recto de flecha 47">
            <a:extLst>
              <a:ext uri="{FF2B5EF4-FFF2-40B4-BE49-F238E27FC236}">
                <a16:creationId xmlns:a16="http://schemas.microsoft.com/office/drawing/2014/main" id="{5F373A93-E5D2-F745-94CF-338C204CF9B0}"/>
              </a:ext>
            </a:extLst>
          </p:cNvPr>
          <p:cNvCxnSpPr/>
          <p:nvPr/>
        </p:nvCxnSpPr>
        <p:spPr>
          <a:xfrm>
            <a:off x="8579250" y="133816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51528A38-E206-9548-93BE-E10B0BE495A2}"/>
              </a:ext>
            </a:extLst>
          </p:cNvPr>
          <p:cNvCxnSpPr/>
          <p:nvPr/>
        </p:nvCxnSpPr>
        <p:spPr>
          <a:xfrm>
            <a:off x="8579250" y="231548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a:extLst>
              <a:ext uri="{FF2B5EF4-FFF2-40B4-BE49-F238E27FC236}">
                <a16:creationId xmlns:a16="http://schemas.microsoft.com/office/drawing/2014/main" id="{54ABC520-CEC8-474F-A503-A4C677079D1B}"/>
              </a:ext>
            </a:extLst>
          </p:cNvPr>
          <p:cNvCxnSpPr/>
          <p:nvPr/>
        </p:nvCxnSpPr>
        <p:spPr>
          <a:xfrm>
            <a:off x="8579250" y="199679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1D5ECA1B-B2DF-E049-8F7E-06835D5CAD4A}"/>
              </a:ext>
            </a:extLst>
          </p:cNvPr>
          <p:cNvCxnSpPr/>
          <p:nvPr/>
        </p:nvCxnSpPr>
        <p:spPr>
          <a:xfrm>
            <a:off x="10398863" y="163850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CA1276E0-CE75-474F-AAD8-7AFF9D07A5EB}"/>
              </a:ext>
            </a:extLst>
          </p:cNvPr>
          <p:cNvCxnSpPr/>
          <p:nvPr/>
        </p:nvCxnSpPr>
        <p:spPr>
          <a:xfrm>
            <a:off x="10398863" y="202536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DB372451-AE95-5344-B0CB-7C9E801284D5}"/>
              </a:ext>
            </a:extLst>
          </p:cNvPr>
          <p:cNvSpPr txBox="1"/>
          <p:nvPr/>
        </p:nvSpPr>
        <p:spPr>
          <a:xfrm>
            <a:off x="9195646" y="1341848"/>
            <a:ext cx="635581" cy="584775"/>
          </a:xfrm>
          <a:prstGeom prst="rect">
            <a:avLst/>
          </a:prstGeom>
          <a:noFill/>
        </p:spPr>
        <p:txBody>
          <a:bodyPr wrap="square" rtlCol="0">
            <a:spAutoFit/>
          </a:bodyPr>
          <a:lstStyle/>
          <a:p>
            <a:r>
              <a:rPr lang="es-ES" sz="3200" b="1"/>
              <a:t>x</a:t>
            </a:r>
            <a:r>
              <a:rPr lang="es-ES" sz="3200" b="1" baseline="-25000"/>
              <a:t>1</a:t>
            </a:r>
          </a:p>
        </p:txBody>
      </p:sp>
      <p:sp>
        <p:nvSpPr>
          <p:cNvPr id="39" name="CuadroTexto 38">
            <a:extLst>
              <a:ext uri="{FF2B5EF4-FFF2-40B4-BE49-F238E27FC236}">
                <a16:creationId xmlns:a16="http://schemas.microsoft.com/office/drawing/2014/main" id="{6D6A4158-7B1E-1745-BE57-96F0CDAED5B7}"/>
              </a:ext>
            </a:extLst>
          </p:cNvPr>
          <p:cNvSpPr txBox="1"/>
          <p:nvPr/>
        </p:nvSpPr>
        <p:spPr>
          <a:xfrm>
            <a:off x="9195646" y="1684179"/>
            <a:ext cx="635581" cy="584775"/>
          </a:xfrm>
          <a:prstGeom prst="rect">
            <a:avLst/>
          </a:prstGeom>
          <a:noFill/>
        </p:spPr>
        <p:txBody>
          <a:bodyPr wrap="square" rtlCol="0">
            <a:spAutoFit/>
          </a:bodyPr>
          <a:lstStyle/>
          <a:p>
            <a:r>
              <a:rPr lang="es-ES" sz="3200" b="1"/>
              <a:t>x</a:t>
            </a:r>
            <a:r>
              <a:rPr lang="es-ES" sz="3200" b="1" baseline="-25000"/>
              <a:t>2</a:t>
            </a:r>
          </a:p>
        </p:txBody>
      </p:sp>
      <p:sp>
        <p:nvSpPr>
          <p:cNvPr id="40" name="CuadroTexto 39">
            <a:extLst>
              <a:ext uri="{FF2B5EF4-FFF2-40B4-BE49-F238E27FC236}">
                <a16:creationId xmlns:a16="http://schemas.microsoft.com/office/drawing/2014/main" id="{2C64F8D9-A96F-E54D-8D04-0BE244D4E456}"/>
              </a:ext>
            </a:extLst>
          </p:cNvPr>
          <p:cNvSpPr txBox="1"/>
          <p:nvPr/>
        </p:nvSpPr>
        <p:spPr>
          <a:xfrm>
            <a:off x="9206023" y="2025712"/>
            <a:ext cx="635581" cy="584775"/>
          </a:xfrm>
          <a:prstGeom prst="rect">
            <a:avLst/>
          </a:prstGeom>
          <a:noFill/>
        </p:spPr>
        <p:txBody>
          <a:bodyPr wrap="square" rtlCol="0">
            <a:spAutoFit/>
          </a:bodyPr>
          <a:lstStyle/>
          <a:p>
            <a:r>
              <a:rPr lang="es-ES" sz="3200" b="1"/>
              <a:t>x</a:t>
            </a:r>
            <a:r>
              <a:rPr lang="es-ES" sz="3200" b="1" baseline="-25000"/>
              <a:t>3</a:t>
            </a:r>
          </a:p>
        </p:txBody>
      </p:sp>
      <p:sp>
        <p:nvSpPr>
          <p:cNvPr id="59" name="CuadroTexto 58">
            <a:extLst>
              <a:ext uri="{FF2B5EF4-FFF2-40B4-BE49-F238E27FC236}">
                <a16:creationId xmlns:a16="http://schemas.microsoft.com/office/drawing/2014/main" id="{E9947962-F1CF-8C4E-8A3A-11EC761E4A8C}"/>
              </a:ext>
            </a:extLst>
          </p:cNvPr>
          <p:cNvSpPr txBox="1"/>
          <p:nvPr/>
        </p:nvSpPr>
        <p:spPr>
          <a:xfrm>
            <a:off x="9195781" y="1018966"/>
            <a:ext cx="635581" cy="584775"/>
          </a:xfrm>
          <a:prstGeom prst="rect">
            <a:avLst/>
          </a:prstGeom>
          <a:noFill/>
        </p:spPr>
        <p:txBody>
          <a:bodyPr wrap="square" rtlCol="0">
            <a:spAutoFit/>
          </a:bodyPr>
          <a:lstStyle/>
          <a:p>
            <a:r>
              <a:rPr lang="es-ES" sz="3200" b="1"/>
              <a:t>x</a:t>
            </a:r>
            <a:r>
              <a:rPr lang="es-ES" sz="3200" b="1" baseline="-25000"/>
              <a:t>0</a:t>
            </a:r>
          </a:p>
        </p:txBody>
      </p:sp>
      <p:sp>
        <p:nvSpPr>
          <p:cNvPr id="60" name="CuadroTexto 59">
            <a:extLst>
              <a:ext uri="{FF2B5EF4-FFF2-40B4-BE49-F238E27FC236}">
                <a16:creationId xmlns:a16="http://schemas.microsoft.com/office/drawing/2014/main" id="{FBCCD399-9A80-3047-AE7B-58996B2FB9DF}"/>
              </a:ext>
            </a:extLst>
          </p:cNvPr>
          <p:cNvSpPr txBox="1"/>
          <p:nvPr/>
        </p:nvSpPr>
        <p:spPr>
          <a:xfrm>
            <a:off x="9919564" y="1238875"/>
            <a:ext cx="635581" cy="584775"/>
          </a:xfrm>
          <a:prstGeom prst="rect">
            <a:avLst/>
          </a:prstGeom>
          <a:noFill/>
        </p:spPr>
        <p:txBody>
          <a:bodyPr wrap="square" rtlCol="0">
            <a:spAutoFit/>
          </a:bodyPr>
          <a:lstStyle/>
          <a:p>
            <a:r>
              <a:rPr lang="es-ES" sz="3200" b="1"/>
              <a:t>y</a:t>
            </a:r>
            <a:r>
              <a:rPr lang="es-ES" sz="3200" b="1" baseline="-25000"/>
              <a:t>0</a:t>
            </a:r>
          </a:p>
        </p:txBody>
      </p:sp>
      <p:sp>
        <p:nvSpPr>
          <p:cNvPr id="61" name="CuadroTexto 60">
            <a:extLst>
              <a:ext uri="{FF2B5EF4-FFF2-40B4-BE49-F238E27FC236}">
                <a16:creationId xmlns:a16="http://schemas.microsoft.com/office/drawing/2014/main" id="{BF8C8A55-7770-BE45-950F-766385FC46A6}"/>
              </a:ext>
            </a:extLst>
          </p:cNvPr>
          <p:cNvSpPr txBox="1"/>
          <p:nvPr/>
        </p:nvSpPr>
        <p:spPr>
          <a:xfrm>
            <a:off x="9916871" y="1656859"/>
            <a:ext cx="635581" cy="584775"/>
          </a:xfrm>
          <a:prstGeom prst="rect">
            <a:avLst/>
          </a:prstGeom>
          <a:noFill/>
        </p:spPr>
        <p:txBody>
          <a:bodyPr wrap="square" rtlCol="0">
            <a:spAutoFit/>
          </a:bodyPr>
          <a:lstStyle/>
          <a:p>
            <a:r>
              <a:rPr lang="es-ES" sz="3200" b="1"/>
              <a:t>y</a:t>
            </a:r>
            <a:r>
              <a:rPr lang="es-ES" sz="3200" b="1" baseline="-25000"/>
              <a:t>1</a:t>
            </a:r>
          </a:p>
        </p:txBody>
      </p:sp>
      <p:graphicFrame>
        <p:nvGraphicFramePr>
          <p:cNvPr id="35" name="Tabla 34">
            <a:extLst>
              <a:ext uri="{FF2B5EF4-FFF2-40B4-BE49-F238E27FC236}">
                <a16:creationId xmlns:a16="http://schemas.microsoft.com/office/drawing/2014/main" id="{AF69C4A1-8C4A-6A42-A343-A060DE225A0E}"/>
              </a:ext>
            </a:extLst>
          </p:cNvPr>
          <p:cNvGraphicFramePr>
            <a:graphicFrameLocks noGrp="1"/>
          </p:cNvGraphicFramePr>
          <p:nvPr>
            <p:extLst>
              <p:ext uri="{D42A27DB-BD31-4B8C-83A1-F6EECF244321}">
                <p14:modId xmlns:p14="http://schemas.microsoft.com/office/powerpoint/2010/main" val="3828573296"/>
              </p:ext>
            </p:extLst>
          </p:nvPr>
        </p:nvGraphicFramePr>
        <p:xfrm>
          <a:off x="5405852" y="2315487"/>
          <a:ext cx="2860011" cy="1885950"/>
        </p:xfrm>
        <a:graphic>
          <a:graphicData uri="http://schemas.openxmlformats.org/drawingml/2006/table">
            <a:tbl>
              <a:tblPr/>
              <a:tblGrid>
                <a:gridCol w="260350">
                  <a:extLst>
                    <a:ext uri="{9D8B030D-6E8A-4147-A177-3AD203B41FA5}">
                      <a16:colId xmlns:a16="http://schemas.microsoft.com/office/drawing/2014/main" val="1921985263"/>
                    </a:ext>
                  </a:extLst>
                </a:gridCol>
                <a:gridCol w="260350">
                  <a:extLst>
                    <a:ext uri="{9D8B030D-6E8A-4147-A177-3AD203B41FA5}">
                      <a16:colId xmlns:a16="http://schemas.microsoft.com/office/drawing/2014/main" val="3526892756"/>
                    </a:ext>
                  </a:extLst>
                </a:gridCol>
                <a:gridCol w="260350">
                  <a:extLst>
                    <a:ext uri="{9D8B030D-6E8A-4147-A177-3AD203B41FA5}">
                      <a16:colId xmlns:a16="http://schemas.microsoft.com/office/drawing/2014/main" val="2287301548"/>
                    </a:ext>
                  </a:extLst>
                </a:gridCol>
                <a:gridCol w="242838">
                  <a:extLst>
                    <a:ext uri="{9D8B030D-6E8A-4147-A177-3AD203B41FA5}">
                      <a16:colId xmlns:a16="http://schemas.microsoft.com/office/drawing/2014/main" val="1535106643"/>
                    </a:ext>
                  </a:extLst>
                </a:gridCol>
                <a:gridCol w="890811">
                  <a:extLst>
                    <a:ext uri="{9D8B030D-6E8A-4147-A177-3AD203B41FA5}">
                      <a16:colId xmlns:a16="http://schemas.microsoft.com/office/drawing/2014/main" val="4149398666"/>
                    </a:ext>
                  </a:extLst>
                </a:gridCol>
                <a:gridCol w="945312">
                  <a:extLst>
                    <a:ext uri="{9D8B030D-6E8A-4147-A177-3AD203B41FA5}">
                      <a16:colId xmlns:a16="http://schemas.microsoft.com/office/drawing/2014/main" val="909738540"/>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3</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2</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1</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986230540"/>
                  </a:ext>
                </a:extLst>
              </a:tr>
            </a:tbl>
          </a:graphicData>
        </a:graphic>
      </p:graphicFrame>
      <p:sp>
        <p:nvSpPr>
          <p:cNvPr id="36" name="Marcador de contenido 2">
            <a:extLst>
              <a:ext uri="{FF2B5EF4-FFF2-40B4-BE49-F238E27FC236}">
                <a16:creationId xmlns:a16="http://schemas.microsoft.com/office/drawing/2014/main" id="{B2E08446-B0AE-A443-9EB2-05DC2B240166}"/>
              </a:ext>
            </a:extLst>
          </p:cNvPr>
          <p:cNvSpPr txBox="1">
            <a:spLocks/>
          </p:cNvSpPr>
          <p:nvPr/>
        </p:nvSpPr>
        <p:spPr>
          <a:xfrm>
            <a:off x="5296782" y="4678340"/>
            <a:ext cx="2815594"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t>y</a:t>
            </a:r>
            <a:r>
              <a:rPr lang="es-ES" sz="4400" b="1" baseline="-25000"/>
              <a:t>1</a:t>
            </a:r>
            <a:r>
              <a:rPr lang="es-ES" sz="4400" b="1"/>
              <a:t> = x</a:t>
            </a:r>
            <a:r>
              <a:rPr lang="es-ES" sz="4400" b="1" baseline="-25000"/>
              <a:t>3</a:t>
            </a:r>
            <a:r>
              <a:rPr lang="es-ES" sz="4400" b="1"/>
              <a:t> + x</a:t>
            </a:r>
            <a:r>
              <a:rPr lang="es-ES" sz="4400" b="1" baseline="-25000"/>
              <a:t>2</a:t>
            </a:r>
            <a:r>
              <a:rPr lang="es-ES" sz="4400" b="1"/>
              <a:t> </a:t>
            </a:r>
          </a:p>
          <a:p>
            <a:pPr marL="0" indent="0">
              <a:buNone/>
            </a:pPr>
            <a:r>
              <a:rPr lang="es-ES" sz="4400" b="1"/>
              <a:t>y</a:t>
            </a:r>
            <a:r>
              <a:rPr lang="es-ES" sz="4400" b="1" baseline="-25000"/>
              <a:t>0</a:t>
            </a:r>
            <a:r>
              <a:rPr lang="es-ES" sz="4400" b="1"/>
              <a:t> = x</a:t>
            </a:r>
            <a:r>
              <a:rPr lang="es-ES" sz="4400" b="1" baseline="-25000"/>
              <a:t>3</a:t>
            </a:r>
            <a:r>
              <a:rPr lang="es-ES" sz="4400" b="1"/>
              <a:t> + x</a:t>
            </a:r>
            <a:r>
              <a:rPr lang="es-ES" sz="4400" b="1" baseline="-25000"/>
              <a:t>1</a:t>
            </a:r>
            <a:r>
              <a:rPr lang="es-ES" sz="4400" b="1"/>
              <a:t> </a:t>
            </a:r>
          </a:p>
          <a:p>
            <a:pPr marL="0" indent="0">
              <a:buFont typeface="Arial" panose="020B0604020202020204" pitchFamily="34" charset="0"/>
              <a:buNone/>
            </a:pPr>
            <a:endParaRPr lang="es-ES" sz="4400" b="1"/>
          </a:p>
        </p:txBody>
      </p:sp>
    </p:spTree>
    <p:extLst>
      <p:ext uri="{BB962C8B-B14F-4D97-AF65-F5344CB8AC3E}">
        <p14:creationId xmlns:p14="http://schemas.microsoft.com/office/powerpoint/2010/main" val="2608456783"/>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Codificador. </a:t>
            </a:r>
            <a:br>
              <a:rPr lang="es-ES"/>
            </a:br>
            <a:r>
              <a:rPr lang="es-ES"/>
              <a:t>Implementación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257176" y="1825625"/>
            <a:ext cx="4572732" cy="4351338"/>
          </a:xfrm>
        </p:spPr>
        <p:txBody>
          <a:bodyPr>
            <a:normAutofit/>
          </a:bodyPr>
          <a:lstStyle/>
          <a:p>
            <a:r>
              <a:rPr lang="es-ES">
                <a:solidFill>
                  <a:srgbClr val="0070C0"/>
                </a:solidFill>
              </a:rPr>
              <a:t>Salida que indica cuando hay algún valor 1 en la entrada</a:t>
            </a:r>
          </a:p>
          <a:p>
            <a:r>
              <a:rPr lang="es-ES">
                <a:solidFill>
                  <a:srgbClr val="0070C0"/>
                </a:solidFill>
              </a:rPr>
              <a:t>Diferenciar del caso 0…0</a:t>
            </a:r>
          </a:p>
          <a:p>
            <a:endParaRPr lang="es-ES"/>
          </a:p>
          <a:p>
            <a:r>
              <a:rPr lang="es-ES"/>
              <a:t>2</a:t>
            </a:r>
            <a:r>
              <a:rPr lang="es-ES" baseline="30000"/>
              <a:t>N</a:t>
            </a:r>
            <a:r>
              <a:rPr lang="es-ES"/>
              <a:t> entradas de datos</a:t>
            </a:r>
          </a:p>
          <a:p>
            <a:r>
              <a:rPr lang="es-ES"/>
              <a:t>N salidas </a:t>
            </a:r>
            <a:r>
              <a:rPr lang="es-ES" b="1">
                <a:solidFill>
                  <a:srgbClr val="0070C0"/>
                </a:solidFill>
              </a:rPr>
              <a:t>+ 1</a:t>
            </a:r>
          </a:p>
          <a:p>
            <a:r>
              <a:rPr lang="es-ES"/>
              <a:t>1 entrada de </a:t>
            </a:r>
            <a:r>
              <a:rPr lang="es-ES" i="1" err="1"/>
              <a:t>Enable</a:t>
            </a:r>
            <a:endParaRPr lang="es-ES" i="1"/>
          </a:p>
        </p:txBody>
      </p:sp>
      <p:cxnSp>
        <p:nvCxnSpPr>
          <p:cNvPr id="20" name="Conector recto de flecha 19">
            <a:extLst>
              <a:ext uri="{FF2B5EF4-FFF2-40B4-BE49-F238E27FC236}">
                <a16:creationId xmlns:a16="http://schemas.microsoft.com/office/drawing/2014/main" id="{87D9E9F2-A95C-B749-9905-3C209EC8584B}"/>
              </a:ext>
            </a:extLst>
          </p:cNvPr>
          <p:cNvCxnSpPr>
            <a:cxnSpLocks/>
          </p:cNvCxnSpPr>
          <p:nvPr/>
        </p:nvCxnSpPr>
        <p:spPr>
          <a:xfrm>
            <a:off x="9772770" y="244226"/>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B8C2DA16-88DA-6E49-99D0-FEED4120B9F5}"/>
              </a:ext>
            </a:extLst>
          </p:cNvPr>
          <p:cNvSpPr txBox="1"/>
          <p:nvPr/>
        </p:nvSpPr>
        <p:spPr>
          <a:xfrm>
            <a:off x="9599081" y="792688"/>
            <a:ext cx="635581" cy="584775"/>
          </a:xfrm>
          <a:prstGeom prst="rect">
            <a:avLst/>
          </a:prstGeom>
          <a:noFill/>
        </p:spPr>
        <p:txBody>
          <a:bodyPr wrap="square" rtlCol="0">
            <a:spAutoFit/>
          </a:bodyPr>
          <a:lstStyle/>
          <a:p>
            <a:r>
              <a:rPr lang="es-ES" sz="3200" b="1"/>
              <a:t>E</a:t>
            </a:r>
            <a:endParaRPr lang="es-ES" sz="3200" b="1" baseline="-25000"/>
          </a:p>
        </p:txBody>
      </p:sp>
      <p:sp>
        <p:nvSpPr>
          <p:cNvPr id="26" name="Trapecio 25">
            <a:extLst>
              <a:ext uri="{FF2B5EF4-FFF2-40B4-BE49-F238E27FC236}">
                <a16:creationId xmlns:a16="http://schemas.microsoft.com/office/drawing/2014/main" id="{AF167963-E11C-3C45-B036-1DB7B43B8AB1}"/>
              </a:ext>
            </a:extLst>
          </p:cNvPr>
          <p:cNvSpPr/>
          <p:nvPr/>
        </p:nvSpPr>
        <p:spPr>
          <a:xfrm rot="5400000">
            <a:off x="8547012" y="1233609"/>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7" name="Conector recto de flecha 46">
            <a:extLst>
              <a:ext uri="{FF2B5EF4-FFF2-40B4-BE49-F238E27FC236}">
                <a16:creationId xmlns:a16="http://schemas.microsoft.com/office/drawing/2014/main" id="{B1000C9B-EA00-8E4E-B483-ABAF8BF25EB2}"/>
              </a:ext>
            </a:extLst>
          </p:cNvPr>
          <p:cNvCxnSpPr/>
          <p:nvPr/>
        </p:nvCxnSpPr>
        <p:spPr>
          <a:xfrm>
            <a:off x="8579250" y="165685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ector recto de flecha 47">
            <a:extLst>
              <a:ext uri="{FF2B5EF4-FFF2-40B4-BE49-F238E27FC236}">
                <a16:creationId xmlns:a16="http://schemas.microsoft.com/office/drawing/2014/main" id="{5F373A93-E5D2-F745-94CF-338C204CF9B0}"/>
              </a:ext>
            </a:extLst>
          </p:cNvPr>
          <p:cNvCxnSpPr/>
          <p:nvPr/>
        </p:nvCxnSpPr>
        <p:spPr>
          <a:xfrm>
            <a:off x="8579250" y="133816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51528A38-E206-9548-93BE-E10B0BE495A2}"/>
              </a:ext>
            </a:extLst>
          </p:cNvPr>
          <p:cNvCxnSpPr/>
          <p:nvPr/>
        </p:nvCxnSpPr>
        <p:spPr>
          <a:xfrm>
            <a:off x="8579250" y="231548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a:extLst>
              <a:ext uri="{FF2B5EF4-FFF2-40B4-BE49-F238E27FC236}">
                <a16:creationId xmlns:a16="http://schemas.microsoft.com/office/drawing/2014/main" id="{54ABC520-CEC8-474F-A503-A4C677079D1B}"/>
              </a:ext>
            </a:extLst>
          </p:cNvPr>
          <p:cNvCxnSpPr/>
          <p:nvPr/>
        </p:nvCxnSpPr>
        <p:spPr>
          <a:xfrm>
            <a:off x="8579250" y="199679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1D5ECA1B-B2DF-E049-8F7E-06835D5CAD4A}"/>
              </a:ext>
            </a:extLst>
          </p:cNvPr>
          <p:cNvCxnSpPr/>
          <p:nvPr/>
        </p:nvCxnSpPr>
        <p:spPr>
          <a:xfrm>
            <a:off x="10398863" y="142895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CA1276E0-CE75-474F-AAD8-7AFF9D07A5EB}"/>
              </a:ext>
            </a:extLst>
          </p:cNvPr>
          <p:cNvCxnSpPr/>
          <p:nvPr/>
        </p:nvCxnSpPr>
        <p:spPr>
          <a:xfrm>
            <a:off x="10398863" y="181581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DB372451-AE95-5344-B0CB-7C9E801284D5}"/>
              </a:ext>
            </a:extLst>
          </p:cNvPr>
          <p:cNvSpPr txBox="1"/>
          <p:nvPr/>
        </p:nvSpPr>
        <p:spPr>
          <a:xfrm>
            <a:off x="9195646" y="1341848"/>
            <a:ext cx="635581" cy="584775"/>
          </a:xfrm>
          <a:prstGeom prst="rect">
            <a:avLst/>
          </a:prstGeom>
          <a:noFill/>
        </p:spPr>
        <p:txBody>
          <a:bodyPr wrap="square" rtlCol="0">
            <a:spAutoFit/>
          </a:bodyPr>
          <a:lstStyle/>
          <a:p>
            <a:r>
              <a:rPr lang="es-ES" sz="3200" b="1"/>
              <a:t>x</a:t>
            </a:r>
            <a:r>
              <a:rPr lang="es-ES" sz="3200" b="1" baseline="-25000"/>
              <a:t>1</a:t>
            </a:r>
          </a:p>
        </p:txBody>
      </p:sp>
      <p:sp>
        <p:nvSpPr>
          <p:cNvPr id="39" name="CuadroTexto 38">
            <a:extLst>
              <a:ext uri="{FF2B5EF4-FFF2-40B4-BE49-F238E27FC236}">
                <a16:creationId xmlns:a16="http://schemas.microsoft.com/office/drawing/2014/main" id="{6D6A4158-7B1E-1745-BE57-96F0CDAED5B7}"/>
              </a:ext>
            </a:extLst>
          </p:cNvPr>
          <p:cNvSpPr txBox="1"/>
          <p:nvPr/>
        </p:nvSpPr>
        <p:spPr>
          <a:xfrm>
            <a:off x="9195646" y="1684179"/>
            <a:ext cx="635581" cy="584775"/>
          </a:xfrm>
          <a:prstGeom prst="rect">
            <a:avLst/>
          </a:prstGeom>
          <a:noFill/>
        </p:spPr>
        <p:txBody>
          <a:bodyPr wrap="square" rtlCol="0">
            <a:spAutoFit/>
          </a:bodyPr>
          <a:lstStyle/>
          <a:p>
            <a:r>
              <a:rPr lang="es-ES" sz="3200" b="1"/>
              <a:t>x</a:t>
            </a:r>
            <a:r>
              <a:rPr lang="es-ES" sz="3200" b="1" baseline="-25000"/>
              <a:t>2</a:t>
            </a:r>
          </a:p>
        </p:txBody>
      </p:sp>
      <p:sp>
        <p:nvSpPr>
          <p:cNvPr id="40" name="CuadroTexto 39">
            <a:extLst>
              <a:ext uri="{FF2B5EF4-FFF2-40B4-BE49-F238E27FC236}">
                <a16:creationId xmlns:a16="http://schemas.microsoft.com/office/drawing/2014/main" id="{2C64F8D9-A96F-E54D-8D04-0BE244D4E456}"/>
              </a:ext>
            </a:extLst>
          </p:cNvPr>
          <p:cNvSpPr txBox="1"/>
          <p:nvPr/>
        </p:nvSpPr>
        <p:spPr>
          <a:xfrm>
            <a:off x="9206023" y="2025712"/>
            <a:ext cx="635581" cy="584775"/>
          </a:xfrm>
          <a:prstGeom prst="rect">
            <a:avLst/>
          </a:prstGeom>
          <a:noFill/>
        </p:spPr>
        <p:txBody>
          <a:bodyPr wrap="square" rtlCol="0">
            <a:spAutoFit/>
          </a:bodyPr>
          <a:lstStyle/>
          <a:p>
            <a:r>
              <a:rPr lang="es-ES" sz="3200" b="1"/>
              <a:t>x</a:t>
            </a:r>
            <a:r>
              <a:rPr lang="es-ES" sz="3200" b="1" baseline="-25000"/>
              <a:t>3</a:t>
            </a:r>
          </a:p>
        </p:txBody>
      </p:sp>
      <p:sp>
        <p:nvSpPr>
          <p:cNvPr id="59" name="CuadroTexto 58">
            <a:extLst>
              <a:ext uri="{FF2B5EF4-FFF2-40B4-BE49-F238E27FC236}">
                <a16:creationId xmlns:a16="http://schemas.microsoft.com/office/drawing/2014/main" id="{E9947962-F1CF-8C4E-8A3A-11EC761E4A8C}"/>
              </a:ext>
            </a:extLst>
          </p:cNvPr>
          <p:cNvSpPr txBox="1"/>
          <p:nvPr/>
        </p:nvSpPr>
        <p:spPr>
          <a:xfrm>
            <a:off x="9195781" y="1018966"/>
            <a:ext cx="635581" cy="584775"/>
          </a:xfrm>
          <a:prstGeom prst="rect">
            <a:avLst/>
          </a:prstGeom>
          <a:noFill/>
        </p:spPr>
        <p:txBody>
          <a:bodyPr wrap="square" rtlCol="0">
            <a:spAutoFit/>
          </a:bodyPr>
          <a:lstStyle/>
          <a:p>
            <a:r>
              <a:rPr lang="es-ES" sz="3200" b="1"/>
              <a:t>x</a:t>
            </a:r>
            <a:r>
              <a:rPr lang="es-ES" sz="3200" b="1" baseline="-25000"/>
              <a:t>0</a:t>
            </a:r>
          </a:p>
        </p:txBody>
      </p:sp>
      <p:sp>
        <p:nvSpPr>
          <p:cNvPr id="60" name="CuadroTexto 59">
            <a:extLst>
              <a:ext uri="{FF2B5EF4-FFF2-40B4-BE49-F238E27FC236}">
                <a16:creationId xmlns:a16="http://schemas.microsoft.com/office/drawing/2014/main" id="{FBCCD399-9A80-3047-AE7B-58996B2FB9DF}"/>
              </a:ext>
            </a:extLst>
          </p:cNvPr>
          <p:cNvSpPr txBox="1"/>
          <p:nvPr/>
        </p:nvSpPr>
        <p:spPr>
          <a:xfrm>
            <a:off x="9919564" y="1029325"/>
            <a:ext cx="635581" cy="584775"/>
          </a:xfrm>
          <a:prstGeom prst="rect">
            <a:avLst/>
          </a:prstGeom>
          <a:noFill/>
        </p:spPr>
        <p:txBody>
          <a:bodyPr wrap="square" rtlCol="0">
            <a:spAutoFit/>
          </a:bodyPr>
          <a:lstStyle/>
          <a:p>
            <a:r>
              <a:rPr lang="es-ES" sz="3200" b="1"/>
              <a:t>y</a:t>
            </a:r>
            <a:r>
              <a:rPr lang="es-ES" sz="3200" b="1" baseline="-25000"/>
              <a:t>0</a:t>
            </a:r>
          </a:p>
        </p:txBody>
      </p:sp>
      <p:sp>
        <p:nvSpPr>
          <p:cNvPr id="61" name="CuadroTexto 60">
            <a:extLst>
              <a:ext uri="{FF2B5EF4-FFF2-40B4-BE49-F238E27FC236}">
                <a16:creationId xmlns:a16="http://schemas.microsoft.com/office/drawing/2014/main" id="{BF8C8A55-7770-BE45-950F-766385FC46A6}"/>
              </a:ext>
            </a:extLst>
          </p:cNvPr>
          <p:cNvSpPr txBox="1"/>
          <p:nvPr/>
        </p:nvSpPr>
        <p:spPr>
          <a:xfrm>
            <a:off x="9916871" y="1447309"/>
            <a:ext cx="635581" cy="584775"/>
          </a:xfrm>
          <a:prstGeom prst="rect">
            <a:avLst/>
          </a:prstGeom>
          <a:noFill/>
        </p:spPr>
        <p:txBody>
          <a:bodyPr wrap="square" rtlCol="0">
            <a:spAutoFit/>
          </a:bodyPr>
          <a:lstStyle/>
          <a:p>
            <a:r>
              <a:rPr lang="es-ES" sz="3200" b="1"/>
              <a:t>y</a:t>
            </a:r>
            <a:r>
              <a:rPr lang="es-ES" sz="3200" b="1" baseline="-25000"/>
              <a:t>1</a:t>
            </a:r>
          </a:p>
        </p:txBody>
      </p:sp>
      <p:graphicFrame>
        <p:nvGraphicFramePr>
          <p:cNvPr id="35" name="Tabla 34">
            <a:extLst>
              <a:ext uri="{FF2B5EF4-FFF2-40B4-BE49-F238E27FC236}">
                <a16:creationId xmlns:a16="http://schemas.microsoft.com/office/drawing/2014/main" id="{AF69C4A1-8C4A-6A42-A343-A060DE225A0E}"/>
              </a:ext>
            </a:extLst>
          </p:cNvPr>
          <p:cNvGraphicFramePr>
            <a:graphicFrameLocks noGrp="1"/>
          </p:cNvGraphicFramePr>
          <p:nvPr>
            <p:extLst>
              <p:ext uri="{D42A27DB-BD31-4B8C-83A1-F6EECF244321}">
                <p14:modId xmlns:p14="http://schemas.microsoft.com/office/powerpoint/2010/main" val="3466998114"/>
              </p:ext>
            </p:extLst>
          </p:nvPr>
        </p:nvGraphicFramePr>
        <p:xfrm>
          <a:off x="4992582" y="2315487"/>
          <a:ext cx="3324745" cy="1885950"/>
        </p:xfrm>
        <a:graphic>
          <a:graphicData uri="http://schemas.openxmlformats.org/drawingml/2006/table">
            <a:tbl>
              <a:tblPr/>
              <a:tblGrid>
                <a:gridCol w="223949">
                  <a:extLst>
                    <a:ext uri="{9D8B030D-6E8A-4147-A177-3AD203B41FA5}">
                      <a16:colId xmlns:a16="http://schemas.microsoft.com/office/drawing/2014/main" val="1921985263"/>
                    </a:ext>
                  </a:extLst>
                </a:gridCol>
                <a:gridCol w="223949">
                  <a:extLst>
                    <a:ext uri="{9D8B030D-6E8A-4147-A177-3AD203B41FA5}">
                      <a16:colId xmlns:a16="http://schemas.microsoft.com/office/drawing/2014/main" val="3526892756"/>
                    </a:ext>
                  </a:extLst>
                </a:gridCol>
                <a:gridCol w="223949">
                  <a:extLst>
                    <a:ext uri="{9D8B030D-6E8A-4147-A177-3AD203B41FA5}">
                      <a16:colId xmlns:a16="http://schemas.microsoft.com/office/drawing/2014/main" val="2287301548"/>
                    </a:ext>
                  </a:extLst>
                </a:gridCol>
                <a:gridCol w="260350">
                  <a:extLst>
                    <a:ext uri="{9D8B030D-6E8A-4147-A177-3AD203B41FA5}">
                      <a16:colId xmlns:a16="http://schemas.microsoft.com/office/drawing/2014/main" val="1535106643"/>
                    </a:ext>
                  </a:extLst>
                </a:gridCol>
                <a:gridCol w="766262">
                  <a:extLst>
                    <a:ext uri="{9D8B030D-6E8A-4147-A177-3AD203B41FA5}">
                      <a16:colId xmlns:a16="http://schemas.microsoft.com/office/drawing/2014/main" val="4149398666"/>
                    </a:ext>
                  </a:extLst>
                </a:gridCol>
                <a:gridCol w="813143">
                  <a:extLst>
                    <a:ext uri="{9D8B030D-6E8A-4147-A177-3AD203B41FA5}">
                      <a16:colId xmlns:a16="http://schemas.microsoft.com/office/drawing/2014/main" val="3206393664"/>
                    </a:ext>
                  </a:extLst>
                </a:gridCol>
                <a:gridCol w="813143">
                  <a:extLst>
                    <a:ext uri="{9D8B030D-6E8A-4147-A177-3AD203B41FA5}">
                      <a16:colId xmlns:a16="http://schemas.microsoft.com/office/drawing/2014/main" val="909738540"/>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3</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2</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1</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70C0"/>
                          </a:solidFill>
                          <a:effectLst/>
                          <a:latin typeface="Calibri" panose="020F0502020204030204" pitchFamily="34" charset="0"/>
                        </a:rPr>
                        <a:t>z</a:t>
                      </a:r>
                      <a:endParaRPr lang="es-ES" sz="2000" b="1" i="0" u="none" strike="noStrike" baseline="-25000">
                        <a:solidFill>
                          <a:srgbClr val="0070C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70C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70C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70C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70C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70C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986230540"/>
                  </a:ext>
                </a:extLst>
              </a:tr>
            </a:tbl>
          </a:graphicData>
        </a:graphic>
      </p:graphicFrame>
      <p:sp>
        <p:nvSpPr>
          <p:cNvPr id="36" name="Marcador de contenido 2">
            <a:extLst>
              <a:ext uri="{FF2B5EF4-FFF2-40B4-BE49-F238E27FC236}">
                <a16:creationId xmlns:a16="http://schemas.microsoft.com/office/drawing/2014/main" id="{B2E08446-B0AE-A443-9EB2-05DC2B240166}"/>
              </a:ext>
            </a:extLst>
          </p:cNvPr>
          <p:cNvSpPr txBox="1">
            <a:spLocks/>
          </p:cNvSpPr>
          <p:nvPr/>
        </p:nvSpPr>
        <p:spPr>
          <a:xfrm>
            <a:off x="4048126" y="4945040"/>
            <a:ext cx="5000624"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solidFill>
                  <a:srgbClr val="0070C0"/>
                </a:solidFill>
              </a:rPr>
              <a:t>z = x</a:t>
            </a:r>
            <a:r>
              <a:rPr lang="es-ES" sz="4400" b="1" baseline="-25000">
                <a:solidFill>
                  <a:srgbClr val="0070C0"/>
                </a:solidFill>
              </a:rPr>
              <a:t>3</a:t>
            </a:r>
            <a:r>
              <a:rPr lang="es-ES" sz="4400" b="1">
                <a:solidFill>
                  <a:srgbClr val="0070C0"/>
                </a:solidFill>
              </a:rPr>
              <a:t> + x</a:t>
            </a:r>
            <a:r>
              <a:rPr lang="es-ES" sz="4400" b="1" baseline="-25000">
                <a:solidFill>
                  <a:srgbClr val="0070C0"/>
                </a:solidFill>
              </a:rPr>
              <a:t>2</a:t>
            </a:r>
            <a:r>
              <a:rPr lang="es-ES" sz="4400" b="1">
                <a:solidFill>
                  <a:srgbClr val="0070C0"/>
                </a:solidFill>
              </a:rPr>
              <a:t> + x</a:t>
            </a:r>
            <a:r>
              <a:rPr lang="es-ES" sz="4400" b="1" baseline="-25000">
                <a:solidFill>
                  <a:srgbClr val="0070C0"/>
                </a:solidFill>
              </a:rPr>
              <a:t>1</a:t>
            </a:r>
            <a:r>
              <a:rPr lang="es-ES" sz="4400" b="1">
                <a:solidFill>
                  <a:srgbClr val="0070C0"/>
                </a:solidFill>
              </a:rPr>
              <a:t> + x</a:t>
            </a:r>
            <a:r>
              <a:rPr lang="es-ES" sz="4400" b="1" baseline="-25000">
                <a:solidFill>
                  <a:srgbClr val="0070C0"/>
                </a:solidFill>
              </a:rPr>
              <a:t>0</a:t>
            </a:r>
            <a:r>
              <a:rPr lang="es-ES" sz="4400" b="1">
                <a:solidFill>
                  <a:srgbClr val="0070C0"/>
                </a:solidFill>
              </a:rPr>
              <a:t> </a:t>
            </a:r>
          </a:p>
          <a:p>
            <a:pPr marL="0" indent="0">
              <a:buFont typeface="Arial" panose="020B0604020202020204" pitchFamily="34" charset="0"/>
              <a:buNone/>
            </a:pPr>
            <a:endParaRPr lang="es-ES" sz="4400" b="1"/>
          </a:p>
        </p:txBody>
      </p:sp>
      <p:cxnSp>
        <p:nvCxnSpPr>
          <p:cNvPr id="21" name="Conector recto de flecha 20">
            <a:extLst>
              <a:ext uri="{FF2B5EF4-FFF2-40B4-BE49-F238E27FC236}">
                <a16:creationId xmlns:a16="http://schemas.microsoft.com/office/drawing/2014/main" id="{39EFFF24-D80B-CA45-BD9E-4BF91646A070}"/>
              </a:ext>
            </a:extLst>
          </p:cNvPr>
          <p:cNvCxnSpPr/>
          <p:nvPr/>
        </p:nvCxnSpPr>
        <p:spPr>
          <a:xfrm>
            <a:off x="10398863" y="2301593"/>
            <a:ext cx="635581" cy="0"/>
          </a:xfrm>
          <a:prstGeom prst="straightConnector1">
            <a:avLst/>
          </a:prstGeom>
          <a:ln w="635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4BFE5809-F2D3-FB4B-8DC5-F5A6E95FEDEB}"/>
              </a:ext>
            </a:extLst>
          </p:cNvPr>
          <p:cNvSpPr txBox="1"/>
          <p:nvPr/>
        </p:nvSpPr>
        <p:spPr>
          <a:xfrm>
            <a:off x="10004278" y="1969750"/>
            <a:ext cx="635581" cy="584775"/>
          </a:xfrm>
          <a:prstGeom prst="rect">
            <a:avLst/>
          </a:prstGeom>
          <a:noFill/>
        </p:spPr>
        <p:txBody>
          <a:bodyPr wrap="square" rtlCol="0">
            <a:spAutoFit/>
          </a:bodyPr>
          <a:lstStyle/>
          <a:p>
            <a:r>
              <a:rPr lang="es-ES" sz="3200" b="1">
                <a:solidFill>
                  <a:srgbClr val="0070C0"/>
                </a:solidFill>
              </a:rPr>
              <a:t>z</a:t>
            </a:r>
            <a:endParaRPr lang="es-ES" sz="3200" b="1" baseline="-25000">
              <a:solidFill>
                <a:srgbClr val="0070C0"/>
              </a:solidFill>
            </a:endParaRPr>
          </a:p>
        </p:txBody>
      </p:sp>
    </p:spTree>
    <p:extLst>
      <p:ext uri="{BB962C8B-B14F-4D97-AF65-F5344CB8AC3E}">
        <p14:creationId xmlns:p14="http://schemas.microsoft.com/office/powerpoint/2010/main" val="291412633"/>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Codificador con prioridad. </a:t>
            </a:r>
            <a:br>
              <a:rPr lang="es-ES"/>
            </a:br>
            <a:r>
              <a:rPr lang="es-ES"/>
              <a:t>Implementación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257176" y="1825625"/>
            <a:ext cx="4572732" cy="4351338"/>
          </a:xfrm>
        </p:spPr>
        <p:txBody>
          <a:bodyPr>
            <a:normAutofit/>
          </a:bodyPr>
          <a:lstStyle/>
          <a:p>
            <a:r>
              <a:rPr lang="es-ES"/>
              <a:t>Puede haber más de una entrada activa simultáneamente</a:t>
            </a:r>
          </a:p>
          <a:p>
            <a:r>
              <a:rPr lang="es-ES"/>
              <a:t>Necesidad de fijar una política de prioridad</a:t>
            </a:r>
          </a:p>
          <a:p>
            <a:pPr marL="0" indent="0">
              <a:buNone/>
            </a:pPr>
            <a:endParaRPr lang="es-ES" i="1"/>
          </a:p>
        </p:txBody>
      </p:sp>
      <p:cxnSp>
        <p:nvCxnSpPr>
          <p:cNvPr id="20" name="Conector recto de flecha 19">
            <a:extLst>
              <a:ext uri="{FF2B5EF4-FFF2-40B4-BE49-F238E27FC236}">
                <a16:creationId xmlns:a16="http://schemas.microsoft.com/office/drawing/2014/main" id="{87D9E9F2-A95C-B749-9905-3C209EC8584B}"/>
              </a:ext>
            </a:extLst>
          </p:cNvPr>
          <p:cNvCxnSpPr>
            <a:cxnSpLocks/>
          </p:cNvCxnSpPr>
          <p:nvPr/>
        </p:nvCxnSpPr>
        <p:spPr>
          <a:xfrm>
            <a:off x="9772770" y="244226"/>
            <a:ext cx="9051" cy="584775"/>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B8C2DA16-88DA-6E49-99D0-FEED4120B9F5}"/>
              </a:ext>
            </a:extLst>
          </p:cNvPr>
          <p:cNvSpPr txBox="1"/>
          <p:nvPr/>
        </p:nvSpPr>
        <p:spPr>
          <a:xfrm>
            <a:off x="9599081" y="792688"/>
            <a:ext cx="635581" cy="584775"/>
          </a:xfrm>
          <a:prstGeom prst="rect">
            <a:avLst/>
          </a:prstGeom>
          <a:noFill/>
        </p:spPr>
        <p:txBody>
          <a:bodyPr wrap="square" rtlCol="0">
            <a:spAutoFit/>
          </a:bodyPr>
          <a:lstStyle/>
          <a:p>
            <a:r>
              <a:rPr lang="es-ES" sz="3200" b="1"/>
              <a:t>E</a:t>
            </a:r>
            <a:endParaRPr lang="es-ES" sz="3200" b="1" baseline="-25000"/>
          </a:p>
        </p:txBody>
      </p:sp>
      <p:sp>
        <p:nvSpPr>
          <p:cNvPr id="26" name="Trapecio 25">
            <a:extLst>
              <a:ext uri="{FF2B5EF4-FFF2-40B4-BE49-F238E27FC236}">
                <a16:creationId xmlns:a16="http://schemas.microsoft.com/office/drawing/2014/main" id="{AF167963-E11C-3C45-B036-1DB7B43B8AB1}"/>
              </a:ext>
            </a:extLst>
          </p:cNvPr>
          <p:cNvSpPr/>
          <p:nvPr/>
        </p:nvSpPr>
        <p:spPr>
          <a:xfrm rot="5400000">
            <a:off x="8547012" y="1233609"/>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7" name="Conector recto de flecha 46">
            <a:extLst>
              <a:ext uri="{FF2B5EF4-FFF2-40B4-BE49-F238E27FC236}">
                <a16:creationId xmlns:a16="http://schemas.microsoft.com/office/drawing/2014/main" id="{B1000C9B-EA00-8E4E-B483-ABAF8BF25EB2}"/>
              </a:ext>
            </a:extLst>
          </p:cNvPr>
          <p:cNvCxnSpPr/>
          <p:nvPr/>
        </p:nvCxnSpPr>
        <p:spPr>
          <a:xfrm>
            <a:off x="8579250" y="165685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ector recto de flecha 47">
            <a:extLst>
              <a:ext uri="{FF2B5EF4-FFF2-40B4-BE49-F238E27FC236}">
                <a16:creationId xmlns:a16="http://schemas.microsoft.com/office/drawing/2014/main" id="{5F373A93-E5D2-F745-94CF-338C204CF9B0}"/>
              </a:ext>
            </a:extLst>
          </p:cNvPr>
          <p:cNvCxnSpPr/>
          <p:nvPr/>
        </p:nvCxnSpPr>
        <p:spPr>
          <a:xfrm>
            <a:off x="8579250" y="133816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ector recto de flecha 48">
            <a:extLst>
              <a:ext uri="{FF2B5EF4-FFF2-40B4-BE49-F238E27FC236}">
                <a16:creationId xmlns:a16="http://schemas.microsoft.com/office/drawing/2014/main" id="{51528A38-E206-9548-93BE-E10B0BE495A2}"/>
              </a:ext>
            </a:extLst>
          </p:cNvPr>
          <p:cNvCxnSpPr/>
          <p:nvPr/>
        </p:nvCxnSpPr>
        <p:spPr>
          <a:xfrm>
            <a:off x="8579250" y="231548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ector recto de flecha 49">
            <a:extLst>
              <a:ext uri="{FF2B5EF4-FFF2-40B4-BE49-F238E27FC236}">
                <a16:creationId xmlns:a16="http://schemas.microsoft.com/office/drawing/2014/main" id="{54ABC520-CEC8-474F-A503-A4C677079D1B}"/>
              </a:ext>
            </a:extLst>
          </p:cNvPr>
          <p:cNvCxnSpPr/>
          <p:nvPr/>
        </p:nvCxnSpPr>
        <p:spPr>
          <a:xfrm>
            <a:off x="8579250" y="199679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1D5ECA1B-B2DF-E049-8F7E-06835D5CAD4A}"/>
              </a:ext>
            </a:extLst>
          </p:cNvPr>
          <p:cNvCxnSpPr/>
          <p:nvPr/>
        </p:nvCxnSpPr>
        <p:spPr>
          <a:xfrm>
            <a:off x="10398863" y="163850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CA1276E0-CE75-474F-AAD8-7AFF9D07A5EB}"/>
              </a:ext>
            </a:extLst>
          </p:cNvPr>
          <p:cNvCxnSpPr/>
          <p:nvPr/>
        </p:nvCxnSpPr>
        <p:spPr>
          <a:xfrm>
            <a:off x="10398863" y="202536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CuadroTexto 37">
            <a:extLst>
              <a:ext uri="{FF2B5EF4-FFF2-40B4-BE49-F238E27FC236}">
                <a16:creationId xmlns:a16="http://schemas.microsoft.com/office/drawing/2014/main" id="{DB372451-AE95-5344-B0CB-7C9E801284D5}"/>
              </a:ext>
            </a:extLst>
          </p:cNvPr>
          <p:cNvSpPr txBox="1"/>
          <p:nvPr/>
        </p:nvSpPr>
        <p:spPr>
          <a:xfrm>
            <a:off x="9195646" y="1341848"/>
            <a:ext cx="635581" cy="584775"/>
          </a:xfrm>
          <a:prstGeom prst="rect">
            <a:avLst/>
          </a:prstGeom>
          <a:noFill/>
        </p:spPr>
        <p:txBody>
          <a:bodyPr wrap="square" rtlCol="0">
            <a:spAutoFit/>
          </a:bodyPr>
          <a:lstStyle/>
          <a:p>
            <a:r>
              <a:rPr lang="es-ES" sz="3200" b="1"/>
              <a:t>x</a:t>
            </a:r>
            <a:r>
              <a:rPr lang="es-ES" sz="3200" b="1" baseline="-25000"/>
              <a:t>1</a:t>
            </a:r>
          </a:p>
        </p:txBody>
      </p:sp>
      <p:sp>
        <p:nvSpPr>
          <p:cNvPr id="39" name="CuadroTexto 38">
            <a:extLst>
              <a:ext uri="{FF2B5EF4-FFF2-40B4-BE49-F238E27FC236}">
                <a16:creationId xmlns:a16="http://schemas.microsoft.com/office/drawing/2014/main" id="{6D6A4158-7B1E-1745-BE57-96F0CDAED5B7}"/>
              </a:ext>
            </a:extLst>
          </p:cNvPr>
          <p:cNvSpPr txBox="1"/>
          <p:nvPr/>
        </p:nvSpPr>
        <p:spPr>
          <a:xfrm>
            <a:off x="9195646" y="1684179"/>
            <a:ext cx="635581" cy="584775"/>
          </a:xfrm>
          <a:prstGeom prst="rect">
            <a:avLst/>
          </a:prstGeom>
          <a:noFill/>
        </p:spPr>
        <p:txBody>
          <a:bodyPr wrap="square" rtlCol="0">
            <a:spAutoFit/>
          </a:bodyPr>
          <a:lstStyle/>
          <a:p>
            <a:r>
              <a:rPr lang="es-ES" sz="3200" b="1"/>
              <a:t>x</a:t>
            </a:r>
            <a:r>
              <a:rPr lang="es-ES" sz="3200" b="1" baseline="-25000"/>
              <a:t>2</a:t>
            </a:r>
          </a:p>
        </p:txBody>
      </p:sp>
      <p:sp>
        <p:nvSpPr>
          <p:cNvPr id="40" name="CuadroTexto 39">
            <a:extLst>
              <a:ext uri="{FF2B5EF4-FFF2-40B4-BE49-F238E27FC236}">
                <a16:creationId xmlns:a16="http://schemas.microsoft.com/office/drawing/2014/main" id="{2C64F8D9-A96F-E54D-8D04-0BE244D4E456}"/>
              </a:ext>
            </a:extLst>
          </p:cNvPr>
          <p:cNvSpPr txBox="1"/>
          <p:nvPr/>
        </p:nvSpPr>
        <p:spPr>
          <a:xfrm>
            <a:off x="9206023" y="2025712"/>
            <a:ext cx="635581" cy="584775"/>
          </a:xfrm>
          <a:prstGeom prst="rect">
            <a:avLst/>
          </a:prstGeom>
          <a:noFill/>
        </p:spPr>
        <p:txBody>
          <a:bodyPr wrap="square" rtlCol="0">
            <a:spAutoFit/>
          </a:bodyPr>
          <a:lstStyle/>
          <a:p>
            <a:r>
              <a:rPr lang="es-ES" sz="3200" b="1"/>
              <a:t>x</a:t>
            </a:r>
            <a:r>
              <a:rPr lang="es-ES" sz="3200" b="1" baseline="-25000"/>
              <a:t>3</a:t>
            </a:r>
          </a:p>
        </p:txBody>
      </p:sp>
      <p:sp>
        <p:nvSpPr>
          <p:cNvPr id="59" name="CuadroTexto 58">
            <a:extLst>
              <a:ext uri="{FF2B5EF4-FFF2-40B4-BE49-F238E27FC236}">
                <a16:creationId xmlns:a16="http://schemas.microsoft.com/office/drawing/2014/main" id="{E9947962-F1CF-8C4E-8A3A-11EC761E4A8C}"/>
              </a:ext>
            </a:extLst>
          </p:cNvPr>
          <p:cNvSpPr txBox="1"/>
          <p:nvPr/>
        </p:nvSpPr>
        <p:spPr>
          <a:xfrm>
            <a:off x="9195781" y="1018966"/>
            <a:ext cx="635581" cy="584775"/>
          </a:xfrm>
          <a:prstGeom prst="rect">
            <a:avLst/>
          </a:prstGeom>
          <a:noFill/>
        </p:spPr>
        <p:txBody>
          <a:bodyPr wrap="square" rtlCol="0">
            <a:spAutoFit/>
          </a:bodyPr>
          <a:lstStyle/>
          <a:p>
            <a:r>
              <a:rPr lang="es-ES" sz="3200" b="1"/>
              <a:t>x</a:t>
            </a:r>
            <a:r>
              <a:rPr lang="es-ES" sz="3200" b="1" baseline="-25000"/>
              <a:t>0</a:t>
            </a:r>
          </a:p>
        </p:txBody>
      </p:sp>
      <p:sp>
        <p:nvSpPr>
          <p:cNvPr id="60" name="CuadroTexto 59">
            <a:extLst>
              <a:ext uri="{FF2B5EF4-FFF2-40B4-BE49-F238E27FC236}">
                <a16:creationId xmlns:a16="http://schemas.microsoft.com/office/drawing/2014/main" id="{FBCCD399-9A80-3047-AE7B-58996B2FB9DF}"/>
              </a:ext>
            </a:extLst>
          </p:cNvPr>
          <p:cNvSpPr txBox="1"/>
          <p:nvPr/>
        </p:nvSpPr>
        <p:spPr>
          <a:xfrm>
            <a:off x="9919564" y="1238875"/>
            <a:ext cx="635581" cy="584775"/>
          </a:xfrm>
          <a:prstGeom prst="rect">
            <a:avLst/>
          </a:prstGeom>
          <a:noFill/>
        </p:spPr>
        <p:txBody>
          <a:bodyPr wrap="square" rtlCol="0">
            <a:spAutoFit/>
          </a:bodyPr>
          <a:lstStyle/>
          <a:p>
            <a:r>
              <a:rPr lang="es-ES" sz="3200" b="1"/>
              <a:t>y</a:t>
            </a:r>
            <a:r>
              <a:rPr lang="es-ES" sz="3200" b="1" baseline="-25000"/>
              <a:t>0</a:t>
            </a:r>
          </a:p>
        </p:txBody>
      </p:sp>
      <p:sp>
        <p:nvSpPr>
          <p:cNvPr id="61" name="CuadroTexto 60">
            <a:extLst>
              <a:ext uri="{FF2B5EF4-FFF2-40B4-BE49-F238E27FC236}">
                <a16:creationId xmlns:a16="http://schemas.microsoft.com/office/drawing/2014/main" id="{BF8C8A55-7770-BE45-950F-766385FC46A6}"/>
              </a:ext>
            </a:extLst>
          </p:cNvPr>
          <p:cNvSpPr txBox="1"/>
          <p:nvPr/>
        </p:nvSpPr>
        <p:spPr>
          <a:xfrm>
            <a:off x="9916871" y="1656859"/>
            <a:ext cx="635581" cy="584775"/>
          </a:xfrm>
          <a:prstGeom prst="rect">
            <a:avLst/>
          </a:prstGeom>
          <a:noFill/>
        </p:spPr>
        <p:txBody>
          <a:bodyPr wrap="square" rtlCol="0">
            <a:spAutoFit/>
          </a:bodyPr>
          <a:lstStyle/>
          <a:p>
            <a:r>
              <a:rPr lang="es-ES" sz="3200" b="1"/>
              <a:t>y</a:t>
            </a:r>
            <a:r>
              <a:rPr lang="es-ES" sz="3200" b="1" baseline="-25000"/>
              <a:t>1</a:t>
            </a:r>
          </a:p>
        </p:txBody>
      </p:sp>
      <p:graphicFrame>
        <p:nvGraphicFramePr>
          <p:cNvPr id="35" name="Tabla 34">
            <a:extLst>
              <a:ext uri="{FF2B5EF4-FFF2-40B4-BE49-F238E27FC236}">
                <a16:creationId xmlns:a16="http://schemas.microsoft.com/office/drawing/2014/main" id="{AF69C4A1-8C4A-6A42-A343-A060DE225A0E}"/>
              </a:ext>
            </a:extLst>
          </p:cNvPr>
          <p:cNvGraphicFramePr>
            <a:graphicFrameLocks noGrp="1"/>
          </p:cNvGraphicFramePr>
          <p:nvPr>
            <p:extLst>
              <p:ext uri="{D42A27DB-BD31-4B8C-83A1-F6EECF244321}">
                <p14:modId xmlns:p14="http://schemas.microsoft.com/office/powerpoint/2010/main" val="204195454"/>
              </p:ext>
            </p:extLst>
          </p:nvPr>
        </p:nvGraphicFramePr>
        <p:xfrm>
          <a:off x="4536433" y="1311353"/>
          <a:ext cx="2990849" cy="3143250"/>
        </p:xfrm>
        <a:graphic>
          <a:graphicData uri="http://schemas.openxmlformats.org/drawingml/2006/table">
            <a:tbl>
              <a:tblPr/>
              <a:tblGrid>
                <a:gridCol w="227055">
                  <a:extLst>
                    <a:ext uri="{9D8B030D-6E8A-4147-A177-3AD203B41FA5}">
                      <a16:colId xmlns:a16="http://schemas.microsoft.com/office/drawing/2014/main" val="2140891703"/>
                    </a:ext>
                  </a:extLst>
                </a:gridCol>
                <a:gridCol w="227055">
                  <a:extLst>
                    <a:ext uri="{9D8B030D-6E8A-4147-A177-3AD203B41FA5}">
                      <a16:colId xmlns:a16="http://schemas.microsoft.com/office/drawing/2014/main" val="2520750880"/>
                    </a:ext>
                  </a:extLst>
                </a:gridCol>
                <a:gridCol w="227055">
                  <a:extLst>
                    <a:ext uri="{9D8B030D-6E8A-4147-A177-3AD203B41FA5}">
                      <a16:colId xmlns:a16="http://schemas.microsoft.com/office/drawing/2014/main" val="3841220958"/>
                    </a:ext>
                  </a:extLst>
                </a:gridCol>
                <a:gridCol w="227055">
                  <a:extLst>
                    <a:ext uri="{9D8B030D-6E8A-4147-A177-3AD203B41FA5}">
                      <a16:colId xmlns:a16="http://schemas.microsoft.com/office/drawing/2014/main" val="2645399"/>
                    </a:ext>
                  </a:extLst>
                </a:gridCol>
                <a:gridCol w="227055">
                  <a:extLst>
                    <a:ext uri="{9D8B030D-6E8A-4147-A177-3AD203B41FA5}">
                      <a16:colId xmlns:a16="http://schemas.microsoft.com/office/drawing/2014/main" val="1921985263"/>
                    </a:ext>
                  </a:extLst>
                </a:gridCol>
                <a:gridCol w="227055">
                  <a:extLst>
                    <a:ext uri="{9D8B030D-6E8A-4147-A177-3AD203B41FA5}">
                      <a16:colId xmlns:a16="http://schemas.microsoft.com/office/drawing/2014/main" val="3526892756"/>
                    </a:ext>
                  </a:extLst>
                </a:gridCol>
                <a:gridCol w="227055">
                  <a:extLst>
                    <a:ext uri="{9D8B030D-6E8A-4147-A177-3AD203B41FA5}">
                      <a16:colId xmlns:a16="http://schemas.microsoft.com/office/drawing/2014/main" val="2287301548"/>
                    </a:ext>
                  </a:extLst>
                </a:gridCol>
                <a:gridCol w="250134">
                  <a:extLst>
                    <a:ext uri="{9D8B030D-6E8A-4147-A177-3AD203B41FA5}">
                      <a16:colId xmlns:a16="http://schemas.microsoft.com/office/drawing/2014/main" val="1535106643"/>
                    </a:ext>
                  </a:extLst>
                </a:gridCol>
                <a:gridCol w="360755">
                  <a:extLst>
                    <a:ext uri="{9D8B030D-6E8A-4147-A177-3AD203B41FA5}">
                      <a16:colId xmlns:a16="http://schemas.microsoft.com/office/drawing/2014/main" val="3865030328"/>
                    </a:ext>
                  </a:extLst>
                </a:gridCol>
                <a:gridCol w="371475">
                  <a:extLst>
                    <a:ext uri="{9D8B030D-6E8A-4147-A177-3AD203B41FA5}">
                      <a16:colId xmlns:a16="http://schemas.microsoft.com/office/drawing/2014/main" val="4149398666"/>
                    </a:ext>
                  </a:extLst>
                </a:gridCol>
                <a:gridCol w="419100">
                  <a:extLst>
                    <a:ext uri="{9D8B030D-6E8A-4147-A177-3AD203B41FA5}">
                      <a16:colId xmlns:a16="http://schemas.microsoft.com/office/drawing/2014/main" val="909738540"/>
                    </a:ext>
                  </a:extLst>
                </a:gridCol>
              </a:tblGrid>
              <a:tr h="27630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7</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6</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5</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4</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3</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2</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1</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x</a:t>
                      </a:r>
                      <a:r>
                        <a:rPr lang="es-ES" sz="2000" b="1" i="0" u="none" strike="noStrike" baseline="-25000">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2</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r>
                        <a:rPr lang="es-ES" sz="2000" b="1" i="0" u="none" strike="noStrike" baseline="-25000">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w="1905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986230540"/>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774303504"/>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99278147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810276490"/>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x</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780569853"/>
                  </a:ext>
                </a:extLst>
              </a:tr>
            </a:tbl>
          </a:graphicData>
        </a:graphic>
      </p:graphicFrame>
      <p:sp>
        <p:nvSpPr>
          <p:cNvPr id="36" name="Marcador de contenido 2">
            <a:extLst>
              <a:ext uri="{FF2B5EF4-FFF2-40B4-BE49-F238E27FC236}">
                <a16:creationId xmlns:a16="http://schemas.microsoft.com/office/drawing/2014/main" id="{B2E08446-B0AE-A443-9EB2-05DC2B240166}"/>
              </a:ext>
            </a:extLst>
          </p:cNvPr>
          <p:cNvSpPr txBox="1">
            <a:spLocks/>
          </p:cNvSpPr>
          <p:nvPr/>
        </p:nvSpPr>
        <p:spPr>
          <a:xfrm>
            <a:off x="1664644" y="4469117"/>
            <a:ext cx="8734425" cy="217966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t>y</a:t>
            </a:r>
            <a:r>
              <a:rPr lang="es-ES" sz="4400" b="1" baseline="-25000"/>
              <a:t>2</a:t>
            </a:r>
            <a:r>
              <a:rPr lang="es-ES" sz="4400" b="1"/>
              <a:t> = x</a:t>
            </a:r>
            <a:r>
              <a:rPr lang="es-ES" sz="4400" b="1" baseline="-25000"/>
              <a:t>7</a:t>
            </a:r>
            <a:r>
              <a:rPr lang="es-ES" sz="4400" b="1"/>
              <a:t> + x</a:t>
            </a:r>
            <a:r>
              <a:rPr lang="es-ES" sz="4400" b="1" baseline="-25000"/>
              <a:t>6</a:t>
            </a:r>
            <a:r>
              <a:rPr lang="es-ES" sz="4400" b="1"/>
              <a:t> + x</a:t>
            </a:r>
            <a:r>
              <a:rPr lang="es-ES" sz="4400" b="1" baseline="-25000"/>
              <a:t>5</a:t>
            </a:r>
            <a:r>
              <a:rPr lang="es-ES" sz="4400" b="1"/>
              <a:t> + x</a:t>
            </a:r>
            <a:r>
              <a:rPr lang="es-ES" sz="4400" b="1" baseline="-25000"/>
              <a:t>4</a:t>
            </a:r>
            <a:r>
              <a:rPr lang="es-ES" sz="4400" b="1"/>
              <a:t> </a:t>
            </a:r>
          </a:p>
          <a:p>
            <a:pPr marL="0" indent="0">
              <a:buNone/>
            </a:pPr>
            <a:r>
              <a:rPr lang="es-ES" sz="4400" b="1"/>
              <a:t>y</a:t>
            </a:r>
            <a:r>
              <a:rPr lang="es-ES" sz="4400" b="1" baseline="-25000"/>
              <a:t>1</a:t>
            </a:r>
            <a:r>
              <a:rPr lang="es-ES" sz="4400" b="1"/>
              <a:t> = x</a:t>
            </a:r>
            <a:r>
              <a:rPr lang="es-ES" sz="4400" b="1" baseline="-25000"/>
              <a:t>7</a:t>
            </a:r>
            <a:r>
              <a:rPr lang="es-ES" sz="4400" b="1"/>
              <a:t> + x</a:t>
            </a:r>
            <a:r>
              <a:rPr lang="es-ES" sz="4400" b="1" baseline="-25000"/>
              <a:t>6</a:t>
            </a:r>
            <a:r>
              <a:rPr lang="es-ES" sz="4400" b="1"/>
              <a:t> + (x</a:t>
            </a:r>
            <a:r>
              <a:rPr lang="es-ES" sz="4400" b="1" baseline="-25000"/>
              <a:t>3</a:t>
            </a:r>
            <a:r>
              <a:rPr lang="es-ES" sz="4400" b="1"/>
              <a:t> + x</a:t>
            </a:r>
            <a:r>
              <a:rPr lang="es-ES" sz="4400" b="1" baseline="-25000"/>
              <a:t>2</a:t>
            </a:r>
            <a:r>
              <a:rPr lang="es-ES" sz="4400" b="1"/>
              <a:t>)· x</a:t>
            </a:r>
            <a:r>
              <a:rPr lang="es-ES" sz="4400" b="1" baseline="-25000"/>
              <a:t>5</a:t>
            </a:r>
            <a:r>
              <a:rPr lang="es-ES" sz="4400" b="1"/>
              <a:t>’·x</a:t>
            </a:r>
            <a:r>
              <a:rPr lang="es-ES" sz="4400" b="1" baseline="-25000"/>
              <a:t>4</a:t>
            </a:r>
            <a:r>
              <a:rPr lang="es-ES" sz="4400" b="1"/>
              <a:t>’</a:t>
            </a:r>
          </a:p>
          <a:p>
            <a:pPr marL="0" indent="0">
              <a:buNone/>
            </a:pPr>
            <a:r>
              <a:rPr lang="es-ES" sz="4400" b="1"/>
              <a:t>y</a:t>
            </a:r>
            <a:r>
              <a:rPr lang="es-ES" sz="4400" b="1" baseline="-25000"/>
              <a:t>0</a:t>
            </a:r>
            <a:r>
              <a:rPr lang="es-ES" sz="4400" b="1"/>
              <a:t> = x</a:t>
            </a:r>
            <a:r>
              <a:rPr lang="es-ES" sz="4400" b="1" baseline="-25000"/>
              <a:t>7</a:t>
            </a:r>
            <a:r>
              <a:rPr lang="es-ES" sz="4400" b="1"/>
              <a:t> + x</a:t>
            </a:r>
            <a:r>
              <a:rPr lang="es-ES" sz="4400" b="1" baseline="-25000"/>
              <a:t>5</a:t>
            </a:r>
            <a:r>
              <a:rPr lang="es-ES" sz="4400" b="1"/>
              <a:t>·x</a:t>
            </a:r>
            <a:r>
              <a:rPr lang="es-ES" sz="4400" b="1" baseline="-25000"/>
              <a:t>6</a:t>
            </a:r>
            <a:r>
              <a:rPr lang="es-ES" sz="4400" b="1"/>
              <a:t>’ + x</a:t>
            </a:r>
            <a:r>
              <a:rPr lang="es-ES" sz="4400" b="1" baseline="-25000"/>
              <a:t>3</a:t>
            </a:r>
            <a:r>
              <a:rPr lang="es-ES" sz="4400" b="1"/>
              <a:t>·x</a:t>
            </a:r>
            <a:r>
              <a:rPr lang="es-ES" sz="4400" b="1" baseline="-25000"/>
              <a:t>6</a:t>
            </a:r>
            <a:r>
              <a:rPr lang="es-ES" sz="4400" b="1"/>
              <a:t>’·x</a:t>
            </a:r>
            <a:r>
              <a:rPr lang="es-ES" sz="4400" b="1" baseline="-25000"/>
              <a:t>4</a:t>
            </a:r>
            <a:r>
              <a:rPr lang="es-ES" sz="4400" b="1"/>
              <a:t>’ + x</a:t>
            </a:r>
            <a:r>
              <a:rPr lang="es-ES" sz="4400" b="1" baseline="-25000"/>
              <a:t>1</a:t>
            </a:r>
            <a:r>
              <a:rPr lang="es-ES" sz="4400" b="1"/>
              <a:t>·x</a:t>
            </a:r>
            <a:r>
              <a:rPr lang="es-ES" sz="4400" b="1" baseline="-25000"/>
              <a:t>6</a:t>
            </a:r>
            <a:r>
              <a:rPr lang="es-ES" sz="4400" b="1"/>
              <a:t>’·x</a:t>
            </a:r>
            <a:r>
              <a:rPr lang="es-ES" sz="4400" b="1" baseline="-25000"/>
              <a:t>4</a:t>
            </a:r>
            <a:r>
              <a:rPr lang="es-ES" sz="4400" b="1"/>
              <a:t>’·x</a:t>
            </a:r>
            <a:r>
              <a:rPr lang="es-ES" sz="4400" b="1" baseline="-25000"/>
              <a:t>2</a:t>
            </a:r>
            <a:r>
              <a:rPr lang="es-ES" sz="4400" b="1"/>
              <a:t>’ </a:t>
            </a:r>
          </a:p>
          <a:p>
            <a:pPr marL="0" indent="0">
              <a:buNone/>
            </a:pPr>
            <a:endParaRPr lang="es-ES" sz="4400" b="1"/>
          </a:p>
          <a:p>
            <a:pPr marL="0" indent="0">
              <a:buNone/>
            </a:pPr>
            <a:endParaRPr lang="es-ES" sz="4400" b="1"/>
          </a:p>
          <a:p>
            <a:pPr marL="0" indent="0">
              <a:buNone/>
            </a:pPr>
            <a:endParaRPr lang="es-ES" sz="4400" b="1"/>
          </a:p>
        </p:txBody>
      </p:sp>
    </p:spTree>
    <p:extLst>
      <p:ext uri="{BB962C8B-B14F-4D97-AF65-F5344CB8AC3E}">
        <p14:creationId xmlns:p14="http://schemas.microsoft.com/office/powerpoint/2010/main" val="444829659"/>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(2.24)</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Memoria ROM</a:t>
            </a:r>
          </a:p>
        </p:txBody>
      </p:sp>
    </p:spTree>
    <p:extLst>
      <p:ext uri="{BB962C8B-B14F-4D97-AF65-F5344CB8AC3E}">
        <p14:creationId xmlns:p14="http://schemas.microsoft.com/office/powerpoint/2010/main" val="1167898072"/>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12EEA8-D9BD-9343-B189-AB14CC5760B4}"/>
              </a:ext>
            </a:extLst>
          </p:cNvPr>
          <p:cNvSpPr>
            <a:spLocks noGrp="1"/>
          </p:cNvSpPr>
          <p:nvPr>
            <p:ph type="title"/>
          </p:nvPr>
        </p:nvSpPr>
        <p:spPr/>
        <p:txBody>
          <a:bodyPr/>
          <a:lstStyle/>
          <a:p>
            <a:r>
              <a:rPr lang="es-ES_tradnl"/>
              <a:t>Memoria ROM</a:t>
            </a:r>
          </a:p>
        </p:txBody>
      </p:sp>
      <p:sp>
        <p:nvSpPr>
          <p:cNvPr id="3" name="Marcador de contenido 2">
            <a:extLst>
              <a:ext uri="{FF2B5EF4-FFF2-40B4-BE49-F238E27FC236}">
                <a16:creationId xmlns:a16="http://schemas.microsoft.com/office/drawing/2014/main" id="{FAD9E215-04DA-9C48-9065-899DC0B50CB3}"/>
              </a:ext>
            </a:extLst>
          </p:cNvPr>
          <p:cNvSpPr>
            <a:spLocks noGrp="1"/>
          </p:cNvSpPr>
          <p:nvPr>
            <p:ph idx="1"/>
          </p:nvPr>
        </p:nvSpPr>
        <p:spPr/>
        <p:txBody>
          <a:bodyPr/>
          <a:lstStyle/>
          <a:p>
            <a:r>
              <a:rPr lang="es-ES_tradnl" err="1"/>
              <a:t>Read</a:t>
            </a:r>
            <a:r>
              <a:rPr lang="es-ES_tradnl"/>
              <a:t> </a:t>
            </a:r>
            <a:r>
              <a:rPr lang="es-ES_tradnl" err="1"/>
              <a:t>Only</a:t>
            </a:r>
            <a:r>
              <a:rPr lang="es-ES_tradnl"/>
              <a:t> </a:t>
            </a:r>
            <a:r>
              <a:rPr lang="es-ES_tradnl" err="1"/>
              <a:t>Memory</a:t>
            </a:r>
            <a:endParaRPr lang="es-ES_tradnl"/>
          </a:p>
          <a:p>
            <a:r>
              <a:rPr lang="es-ES_tradnl"/>
              <a:t>Almacena información de forma no volátil</a:t>
            </a:r>
          </a:p>
          <a:p>
            <a:r>
              <a:rPr lang="es-ES_tradnl"/>
              <a:t>Lectura rápida. Escritura muy lenta o imposible.</a:t>
            </a:r>
          </a:p>
          <a:p>
            <a:endParaRPr lang="es-ES_tradnl"/>
          </a:p>
        </p:txBody>
      </p:sp>
    </p:spTree>
    <p:extLst>
      <p:ext uri="{BB962C8B-B14F-4D97-AF65-F5344CB8AC3E}">
        <p14:creationId xmlns:p14="http://schemas.microsoft.com/office/powerpoint/2010/main" val="3754715352"/>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ROM. Definición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4"/>
            <a:ext cx="5430520" cy="4839329"/>
          </a:xfrm>
        </p:spPr>
        <p:txBody>
          <a:bodyPr>
            <a:normAutofit lnSpcReduction="10000"/>
          </a:bodyPr>
          <a:lstStyle/>
          <a:p>
            <a:r>
              <a:rPr lang="es-ES"/>
              <a:t>Organización de los datos almacenados en forma de matriz</a:t>
            </a:r>
          </a:p>
          <a:p>
            <a:endParaRPr lang="es-ES"/>
          </a:p>
          <a:p>
            <a:r>
              <a:rPr lang="es-ES"/>
              <a:t>N entradas</a:t>
            </a:r>
          </a:p>
          <a:p>
            <a:r>
              <a:rPr lang="es-ES"/>
              <a:t>M salidas</a:t>
            </a:r>
          </a:p>
          <a:p>
            <a:endParaRPr lang="es-ES" i="1"/>
          </a:p>
          <a:p>
            <a:endParaRPr lang="es-ES" i="1"/>
          </a:p>
          <a:p>
            <a:endParaRPr lang="es-ES" i="1"/>
          </a:p>
          <a:p>
            <a:r>
              <a:rPr lang="es-ES" i="1"/>
              <a:t>ROM N x M</a:t>
            </a:r>
          </a:p>
          <a:p>
            <a:r>
              <a:rPr lang="es-ES"/>
              <a:t>Matriz de 2</a:t>
            </a:r>
            <a:r>
              <a:rPr lang="es-ES" baseline="30000"/>
              <a:t>N</a:t>
            </a:r>
            <a:r>
              <a:rPr lang="es-ES"/>
              <a:t> filas x M columnas</a:t>
            </a:r>
          </a:p>
        </p:txBody>
      </p:sp>
      <p:sp>
        <p:nvSpPr>
          <p:cNvPr id="4" name="Rectángulo 3">
            <a:extLst>
              <a:ext uri="{FF2B5EF4-FFF2-40B4-BE49-F238E27FC236}">
                <a16:creationId xmlns:a16="http://schemas.microsoft.com/office/drawing/2014/main" id="{FC001779-0268-7942-9FE4-FF62F07F3301}"/>
              </a:ext>
            </a:extLst>
          </p:cNvPr>
          <p:cNvSpPr/>
          <p:nvPr/>
        </p:nvSpPr>
        <p:spPr>
          <a:xfrm>
            <a:off x="4584988" y="3313449"/>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5823592" y="445974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FDE7640-B9FE-EB4D-8D39-6977EC391898}"/>
              </a:ext>
            </a:extLst>
          </p:cNvPr>
          <p:cNvSpPr txBox="1"/>
          <p:nvPr/>
        </p:nvSpPr>
        <p:spPr>
          <a:xfrm>
            <a:off x="5370117" y="4094681"/>
            <a:ext cx="635581" cy="584775"/>
          </a:xfrm>
          <a:prstGeom prst="rect">
            <a:avLst/>
          </a:prstGeom>
          <a:noFill/>
        </p:spPr>
        <p:txBody>
          <a:bodyPr wrap="square" rtlCol="0">
            <a:spAutoFit/>
          </a:bodyPr>
          <a:lstStyle/>
          <a:p>
            <a:r>
              <a:rPr lang="es-ES" sz="3200" b="1"/>
              <a:t>y</a:t>
            </a:r>
            <a:endParaRPr lang="es-ES" sz="3200" b="1" baseline="-25000"/>
          </a:p>
        </p:txBody>
      </p:sp>
      <p:sp>
        <p:nvSpPr>
          <p:cNvPr id="14" name="CuadroTexto 13">
            <a:extLst>
              <a:ext uri="{FF2B5EF4-FFF2-40B4-BE49-F238E27FC236}">
                <a16:creationId xmlns:a16="http://schemas.microsoft.com/office/drawing/2014/main" id="{B1AF3449-25A5-C447-8E90-E0DFD6D29091}"/>
              </a:ext>
            </a:extLst>
          </p:cNvPr>
          <p:cNvSpPr txBox="1"/>
          <p:nvPr/>
        </p:nvSpPr>
        <p:spPr>
          <a:xfrm>
            <a:off x="4675815" y="4114333"/>
            <a:ext cx="635581" cy="584775"/>
          </a:xfrm>
          <a:prstGeom prst="rect">
            <a:avLst/>
          </a:prstGeom>
          <a:noFill/>
        </p:spPr>
        <p:txBody>
          <a:bodyPr wrap="square" rtlCol="0">
            <a:spAutoFit/>
          </a:bodyPr>
          <a:lstStyle/>
          <a:p>
            <a:r>
              <a:rPr lang="es-ES" sz="3200" b="1"/>
              <a:t>x</a:t>
            </a:r>
            <a:endParaRPr lang="es-ES" sz="3200" b="1" baseline="-25000"/>
          </a:p>
        </p:txBody>
      </p:sp>
      <p:sp>
        <p:nvSpPr>
          <p:cNvPr id="15" name="CuadroTexto 14">
            <a:extLst>
              <a:ext uri="{FF2B5EF4-FFF2-40B4-BE49-F238E27FC236}">
                <a16:creationId xmlns:a16="http://schemas.microsoft.com/office/drawing/2014/main" id="{8934E14F-C2A9-294D-9F07-D2AE9F43A9CC}"/>
              </a:ext>
            </a:extLst>
          </p:cNvPr>
          <p:cNvSpPr txBox="1"/>
          <p:nvPr/>
        </p:nvSpPr>
        <p:spPr>
          <a:xfrm>
            <a:off x="4694311" y="3241570"/>
            <a:ext cx="1111039" cy="584775"/>
          </a:xfrm>
          <a:prstGeom prst="rect">
            <a:avLst/>
          </a:prstGeom>
          <a:noFill/>
        </p:spPr>
        <p:txBody>
          <a:bodyPr wrap="square" rtlCol="0">
            <a:spAutoFit/>
          </a:bodyPr>
          <a:lstStyle/>
          <a:p>
            <a:r>
              <a:rPr lang="es-ES" sz="3200" b="1"/>
              <a:t>ROM</a:t>
            </a:r>
            <a:endParaRPr lang="es-ES" sz="3200" b="1" baseline="-25000"/>
          </a:p>
        </p:txBody>
      </p:sp>
      <p:cxnSp>
        <p:nvCxnSpPr>
          <p:cNvPr id="41" name="Conector recto de flecha 40">
            <a:extLst>
              <a:ext uri="{FF2B5EF4-FFF2-40B4-BE49-F238E27FC236}">
                <a16:creationId xmlns:a16="http://schemas.microsoft.com/office/drawing/2014/main" id="{5E221E37-E854-F048-9904-81B619DA8801}"/>
              </a:ext>
            </a:extLst>
          </p:cNvPr>
          <p:cNvCxnSpPr/>
          <p:nvPr/>
        </p:nvCxnSpPr>
        <p:spPr>
          <a:xfrm>
            <a:off x="3949407" y="444619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ector recto 34">
            <a:extLst>
              <a:ext uri="{FF2B5EF4-FFF2-40B4-BE49-F238E27FC236}">
                <a16:creationId xmlns:a16="http://schemas.microsoft.com/office/drawing/2014/main" id="{78FD2F86-2D56-BB48-A708-C0196F763413}"/>
              </a:ext>
            </a:extLst>
          </p:cNvPr>
          <p:cNvCxnSpPr/>
          <p:nvPr/>
        </p:nvCxnSpPr>
        <p:spPr>
          <a:xfrm flipH="1">
            <a:off x="4121540" y="4258787"/>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CuadroTexto 35">
            <a:extLst>
              <a:ext uri="{FF2B5EF4-FFF2-40B4-BE49-F238E27FC236}">
                <a16:creationId xmlns:a16="http://schemas.microsoft.com/office/drawing/2014/main" id="{E52F41AD-8B4D-4A40-83BB-615C115D3B30}"/>
              </a:ext>
            </a:extLst>
          </p:cNvPr>
          <p:cNvSpPr txBox="1"/>
          <p:nvPr/>
        </p:nvSpPr>
        <p:spPr>
          <a:xfrm>
            <a:off x="3965460" y="3900895"/>
            <a:ext cx="635581" cy="461665"/>
          </a:xfrm>
          <a:prstGeom prst="rect">
            <a:avLst/>
          </a:prstGeom>
          <a:noFill/>
        </p:spPr>
        <p:txBody>
          <a:bodyPr wrap="square" rtlCol="0">
            <a:spAutoFit/>
          </a:bodyPr>
          <a:lstStyle/>
          <a:p>
            <a:r>
              <a:rPr lang="es-ES" sz="2400" b="1"/>
              <a:t>n</a:t>
            </a:r>
            <a:endParaRPr lang="es-ES" sz="2400" b="1" baseline="-25000"/>
          </a:p>
        </p:txBody>
      </p:sp>
      <p:cxnSp>
        <p:nvCxnSpPr>
          <p:cNvPr id="37" name="Conector recto 36">
            <a:extLst>
              <a:ext uri="{FF2B5EF4-FFF2-40B4-BE49-F238E27FC236}">
                <a16:creationId xmlns:a16="http://schemas.microsoft.com/office/drawing/2014/main" id="{0322D03E-1ADF-D649-BFBF-B847BE863655}"/>
              </a:ext>
            </a:extLst>
          </p:cNvPr>
          <p:cNvCxnSpPr>
            <a:cxnSpLocks/>
          </p:cNvCxnSpPr>
          <p:nvPr/>
        </p:nvCxnSpPr>
        <p:spPr>
          <a:xfrm flipH="1" flipV="1">
            <a:off x="8292639" y="2697531"/>
            <a:ext cx="304466" cy="2585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CuadroTexto 50">
            <a:extLst>
              <a:ext uri="{FF2B5EF4-FFF2-40B4-BE49-F238E27FC236}">
                <a16:creationId xmlns:a16="http://schemas.microsoft.com/office/drawing/2014/main" id="{C54F4C86-5CBE-4448-91C1-B2E4A2EA0656}"/>
              </a:ext>
            </a:extLst>
          </p:cNvPr>
          <p:cNvSpPr txBox="1"/>
          <p:nvPr/>
        </p:nvSpPr>
        <p:spPr>
          <a:xfrm>
            <a:off x="5879266" y="3921949"/>
            <a:ext cx="635581" cy="461665"/>
          </a:xfrm>
          <a:prstGeom prst="rect">
            <a:avLst/>
          </a:prstGeom>
          <a:noFill/>
        </p:spPr>
        <p:txBody>
          <a:bodyPr wrap="square" rtlCol="0">
            <a:spAutoFit/>
          </a:bodyPr>
          <a:lstStyle/>
          <a:p>
            <a:r>
              <a:rPr lang="es-ES" sz="2400" b="1"/>
              <a:t>m</a:t>
            </a:r>
            <a:endParaRPr lang="es-ES" sz="2400" b="1" baseline="-25000"/>
          </a:p>
        </p:txBody>
      </p:sp>
      <p:graphicFrame>
        <p:nvGraphicFramePr>
          <p:cNvPr id="5" name="Tabla 9">
            <a:extLst>
              <a:ext uri="{FF2B5EF4-FFF2-40B4-BE49-F238E27FC236}">
                <a16:creationId xmlns:a16="http://schemas.microsoft.com/office/drawing/2014/main" id="{B5A53817-A230-CD45-83B8-73D7EBD1737F}"/>
              </a:ext>
            </a:extLst>
          </p:cNvPr>
          <p:cNvGraphicFramePr>
            <a:graphicFrameLocks noGrp="1"/>
          </p:cNvGraphicFramePr>
          <p:nvPr>
            <p:extLst>
              <p:ext uri="{D42A27DB-BD31-4B8C-83A1-F6EECF244321}">
                <p14:modId xmlns:p14="http://schemas.microsoft.com/office/powerpoint/2010/main" val="1612952392"/>
              </p:ext>
            </p:extLst>
          </p:nvPr>
        </p:nvGraphicFramePr>
        <p:xfrm>
          <a:off x="6691303" y="668866"/>
          <a:ext cx="3509335" cy="1854200"/>
        </p:xfrm>
        <a:graphic>
          <a:graphicData uri="http://schemas.openxmlformats.org/drawingml/2006/table">
            <a:tbl>
              <a:tblPr firstRow="1" bandRow="1">
                <a:tableStyleId>{5940675A-B579-460E-94D1-54222C63F5DA}</a:tableStyleId>
              </a:tblPr>
              <a:tblGrid>
                <a:gridCol w="701867">
                  <a:extLst>
                    <a:ext uri="{9D8B030D-6E8A-4147-A177-3AD203B41FA5}">
                      <a16:colId xmlns:a16="http://schemas.microsoft.com/office/drawing/2014/main" val="3809000233"/>
                    </a:ext>
                  </a:extLst>
                </a:gridCol>
                <a:gridCol w="701867">
                  <a:extLst>
                    <a:ext uri="{9D8B030D-6E8A-4147-A177-3AD203B41FA5}">
                      <a16:colId xmlns:a16="http://schemas.microsoft.com/office/drawing/2014/main" val="2719428428"/>
                    </a:ext>
                  </a:extLst>
                </a:gridCol>
                <a:gridCol w="701867">
                  <a:extLst>
                    <a:ext uri="{9D8B030D-6E8A-4147-A177-3AD203B41FA5}">
                      <a16:colId xmlns:a16="http://schemas.microsoft.com/office/drawing/2014/main" val="3070321498"/>
                    </a:ext>
                  </a:extLst>
                </a:gridCol>
                <a:gridCol w="701867">
                  <a:extLst>
                    <a:ext uri="{9D8B030D-6E8A-4147-A177-3AD203B41FA5}">
                      <a16:colId xmlns:a16="http://schemas.microsoft.com/office/drawing/2014/main" val="3414397565"/>
                    </a:ext>
                  </a:extLst>
                </a:gridCol>
                <a:gridCol w="701867">
                  <a:extLst>
                    <a:ext uri="{9D8B030D-6E8A-4147-A177-3AD203B41FA5}">
                      <a16:colId xmlns:a16="http://schemas.microsoft.com/office/drawing/2014/main" val="3660317423"/>
                    </a:ext>
                  </a:extLst>
                </a:gridCol>
              </a:tblGrid>
              <a:tr h="370840">
                <a:tc>
                  <a:txBody>
                    <a:bodyPr/>
                    <a:lstStyle/>
                    <a:p>
                      <a:endParaRPr lang="es-ES_tradnl" b="1"/>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s-ES_tradnl"/>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_tradnl"/>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_tradnl"/>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a:t>
                      </a:r>
                    </a:p>
                  </a:txBody>
                  <a:tcPr>
                    <a:lnL w="12700" cmpd="sng">
                      <a:noFill/>
                    </a:lnL>
                    <a:lnR w="12700" cmpd="sng">
                      <a:noFill/>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5648103"/>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00</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81896864"/>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01</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57295372"/>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10</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57774352"/>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11</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2337522"/>
                  </a:ext>
                </a:extLst>
              </a:tr>
            </a:tbl>
          </a:graphicData>
        </a:graphic>
      </p:graphicFrame>
      <p:cxnSp>
        <p:nvCxnSpPr>
          <p:cNvPr id="52" name="Conector recto de flecha 51">
            <a:extLst>
              <a:ext uri="{FF2B5EF4-FFF2-40B4-BE49-F238E27FC236}">
                <a16:creationId xmlns:a16="http://schemas.microsoft.com/office/drawing/2014/main" id="{C2A49E69-9757-5B43-BFD2-7F425202D29B}"/>
              </a:ext>
            </a:extLst>
          </p:cNvPr>
          <p:cNvCxnSpPr>
            <a:cxnSpLocks/>
          </p:cNvCxnSpPr>
          <p:nvPr/>
        </p:nvCxnSpPr>
        <p:spPr>
          <a:xfrm>
            <a:off x="8444872" y="2523066"/>
            <a:ext cx="0" cy="75234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 name="CuadroTexto 52">
            <a:extLst>
              <a:ext uri="{FF2B5EF4-FFF2-40B4-BE49-F238E27FC236}">
                <a16:creationId xmlns:a16="http://schemas.microsoft.com/office/drawing/2014/main" id="{1D7B2BD5-5787-7844-AA5A-201D523A61C2}"/>
              </a:ext>
            </a:extLst>
          </p:cNvPr>
          <p:cNvSpPr txBox="1"/>
          <p:nvPr/>
        </p:nvSpPr>
        <p:spPr>
          <a:xfrm>
            <a:off x="7961524" y="2523066"/>
            <a:ext cx="635581" cy="461665"/>
          </a:xfrm>
          <a:prstGeom prst="rect">
            <a:avLst/>
          </a:prstGeom>
          <a:noFill/>
        </p:spPr>
        <p:txBody>
          <a:bodyPr wrap="square" rtlCol="0">
            <a:spAutoFit/>
          </a:bodyPr>
          <a:lstStyle/>
          <a:p>
            <a:r>
              <a:rPr lang="es-ES" sz="2400" b="1"/>
              <a:t>3</a:t>
            </a:r>
            <a:endParaRPr lang="es-ES" sz="2400" b="1" baseline="-25000"/>
          </a:p>
        </p:txBody>
      </p:sp>
      <p:cxnSp>
        <p:nvCxnSpPr>
          <p:cNvPr id="63" name="Conector recto de flecha 62">
            <a:extLst>
              <a:ext uri="{FF2B5EF4-FFF2-40B4-BE49-F238E27FC236}">
                <a16:creationId xmlns:a16="http://schemas.microsoft.com/office/drawing/2014/main" id="{2432D371-9EC5-FC49-9C0B-B8C559AED277}"/>
              </a:ext>
            </a:extLst>
          </p:cNvPr>
          <p:cNvCxnSpPr/>
          <p:nvPr/>
        </p:nvCxnSpPr>
        <p:spPr>
          <a:xfrm>
            <a:off x="6721214" y="182562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Conector recto 63">
            <a:extLst>
              <a:ext uri="{FF2B5EF4-FFF2-40B4-BE49-F238E27FC236}">
                <a16:creationId xmlns:a16="http://schemas.microsoft.com/office/drawing/2014/main" id="{2179D0FB-48BE-7C4E-A61E-D46FF802AFD7}"/>
              </a:ext>
            </a:extLst>
          </p:cNvPr>
          <p:cNvCxnSpPr/>
          <p:nvPr/>
        </p:nvCxnSpPr>
        <p:spPr>
          <a:xfrm flipH="1">
            <a:off x="6893347" y="1638215"/>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CuadroTexto 64">
            <a:extLst>
              <a:ext uri="{FF2B5EF4-FFF2-40B4-BE49-F238E27FC236}">
                <a16:creationId xmlns:a16="http://schemas.microsoft.com/office/drawing/2014/main" id="{43DEB40B-13EE-2A40-9CA3-903B66FA0C62}"/>
              </a:ext>
            </a:extLst>
          </p:cNvPr>
          <p:cNvSpPr txBox="1"/>
          <p:nvPr/>
        </p:nvSpPr>
        <p:spPr>
          <a:xfrm>
            <a:off x="6737267" y="1280323"/>
            <a:ext cx="635581" cy="461665"/>
          </a:xfrm>
          <a:prstGeom prst="rect">
            <a:avLst/>
          </a:prstGeom>
          <a:noFill/>
        </p:spPr>
        <p:txBody>
          <a:bodyPr wrap="square" rtlCol="0">
            <a:spAutoFit/>
          </a:bodyPr>
          <a:lstStyle/>
          <a:p>
            <a:r>
              <a:rPr lang="es-ES" sz="2400" b="1"/>
              <a:t>2</a:t>
            </a:r>
            <a:endParaRPr lang="es-ES" sz="2400" b="1" baseline="-25000"/>
          </a:p>
        </p:txBody>
      </p:sp>
    </p:spTree>
    <p:extLst>
      <p:ext uri="{BB962C8B-B14F-4D97-AF65-F5344CB8AC3E}">
        <p14:creationId xmlns:p14="http://schemas.microsoft.com/office/powerpoint/2010/main" val="690991308"/>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E37F61-BB40-2547-B915-F5A56288B729}"/>
              </a:ext>
            </a:extLst>
          </p:cNvPr>
          <p:cNvSpPr>
            <a:spLocks noGrp="1"/>
          </p:cNvSpPr>
          <p:nvPr>
            <p:ph type="title"/>
          </p:nvPr>
        </p:nvSpPr>
        <p:spPr>
          <a:xfrm>
            <a:off x="563880" y="193390"/>
            <a:ext cx="5863909" cy="1325563"/>
          </a:xfrm>
        </p:spPr>
        <p:txBody>
          <a:bodyPr>
            <a:normAutofit fontScale="90000"/>
          </a:bodyPr>
          <a:lstStyle/>
          <a:p>
            <a:r>
              <a:rPr lang="es-ES_tradnl"/>
              <a:t>ROM. </a:t>
            </a:r>
            <a:br>
              <a:rPr lang="es-ES_tradnl"/>
            </a:br>
            <a:r>
              <a:rPr lang="es-ES_tradnl"/>
              <a:t>Implementación basada en puerta OR</a:t>
            </a:r>
          </a:p>
        </p:txBody>
      </p:sp>
      <p:sp>
        <p:nvSpPr>
          <p:cNvPr id="3" name="Marcador de contenido 2">
            <a:extLst>
              <a:ext uri="{FF2B5EF4-FFF2-40B4-BE49-F238E27FC236}">
                <a16:creationId xmlns:a16="http://schemas.microsoft.com/office/drawing/2014/main" id="{597B51B9-9C69-6E4E-8FCF-070DD82F15AA}"/>
              </a:ext>
            </a:extLst>
          </p:cNvPr>
          <p:cNvSpPr>
            <a:spLocks noGrp="1"/>
          </p:cNvSpPr>
          <p:nvPr>
            <p:ph idx="1"/>
          </p:nvPr>
        </p:nvSpPr>
        <p:spPr>
          <a:xfrm>
            <a:off x="325484" y="1910231"/>
            <a:ext cx="4373878" cy="4667245"/>
          </a:xfrm>
        </p:spPr>
        <p:txBody>
          <a:bodyPr>
            <a:normAutofit lnSpcReduction="10000"/>
          </a:bodyPr>
          <a:lstStyle/>
          <a:p>
            <a:r>
              <a:rPr lang="es-ES_tradnl"/>
              <a:t>ROM </a:t>
            </a:r>
            <a:r>
              <a:rPr lang="es-ES_tradnl" i="1"/>
              <a:t>N x M</a:t>
            </a:r>
          </a:p>
          <a:p>
            <a:endParaRPr lang="es-ES_tradnl"/>
          </a:p>
          <a:p>
            <a:r>
              <a:rPr lang="es-ES_tradnl"/>
              <a:t>Decodificador de N entradas de datos.</a:t>
            </a:r>
          </a:p>
          <a:p>
            <a:r>
              <a:rPr lang="es-ES_tradnl"/>
              <a:t>Cada salida del decodificador va conectada a una </a:t>
            </a:r>
            <a:r>
              <a:rPr lang="es-ES_tradnl" i="1" err="1"/>
              <a:t>wordline</a:t>
            </a:r>
            <a:endParaRPr lang="es-ES_tradnl"/>
          </a:p>
          <a:p>
            <a:r>
              <a:rPr lang="es-ES_tradnl"/>
              <a:t>M puertas OR</a:t>
            </a:r>
            <a:endParaRPr lang="es-ES_tradnl" i="1"/>
          </a:p>
          <a:p>
            <a:r>
              <a:rPr lang="es-ES_tradnl"/>
              <a:t>Puertas OR conectadas a los </a:t>
            </a:r>
            <a:r>
              <a:rPr lang="es-ES_tradnl" err="1"/>
              <a:t>Wordlines</a:t>
            </a:r>
            <a:r>
              <a:rPr lang="es-ES_tradnl"/>
              <a:t> que han de valer 1</a:t>
            </a:r>
          </a:p>
          <a:p>
            <a:endParaRPr lang="es-ES_tradnl"/>
          </a:p>
        </p:txBody>
      </p:sp>
      <p:sp>
        <p:nvSpPr>
          <p:cNvPr id="6" name="Trapecio 5">
            <a:extLst>
              <a:ext uri="{FF2B5EF4-FFF2-40B4-BE49-F238E27FC236}">
                <a16:creationId xmlns:a16="http://schemas.microsoft.com/office/drawing/2014/main" id="{CAAB3649-015E-9B41-AB04-B01C41FA8B03}"/>
              </a:ext>
            </a:extLst>
          </p:cNvPr>
          <p:cNvSpPr/>
          <p:nvPr/>
        </p:nvSpPr>
        <p:spPr>
          <a:xfrm rot="16200000">
            <a:off x="3668305" y="2045487"/>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7" name="Conector recto de flecha 6">
            <a:extLst>
              <a:ext uri="{FF2B5EF4-FFF2-40B4-BE49-F238E27FC236}">
                <a16:creationId xmlns:a16="http://schemas.microsoft.com/office/drawing/2014/main" id="{61E225EC-EBD7-C441-9653-6FBDF7D19A31}"/>
              </a:ext>
            </a:extLst>
          </p:cNvPr>
          <p:cNvCxnSpPr>
            <a:cxnSpLocks/>
          </p:cNvCxnSpPr>
          <p:nvPr/>
        </p:nvCxnSpPr>
        <p:spPr>
          <a:xfrm flipV="1">
            <a:off x="5513424" y="2448369"/>
            <a:ext cx="2807615" cy="10843"/>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551E5C99-4188-6649-B1E7-A3CB28114BC6}"/>
              </a:ext>
            </a:extLst>
          </p:cNvPr>
          <p:cNvCxnSpPr>
            <a:cxnSpLocks/>
          </p:cNvCxnSpPr>
          <p:nvPr/>
        </p:nvCxnSpPr>
        <p:spPr>
          <a:xfrm>
            <a:off x="5513424" y="2140518"/>
            <a:ext cx="2807615"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D00B24BC-B530-BE45-BB5A-CEB59EA31AB6}"/>
              </a:ext>
            </a:extLst>
          </p:cNvPr>
          <p:cNvCxnSpPr>
            <a:cxnSpLocks/>
          </p:cNvCxnSpPr>
          <p:nvPr/>
        </p:nvCxnSpPr>
        <p:spPr>
          <a:xfrm>
            <a:off x="5513424" y="3117840"/>
            <a:ext cx="2807615"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338C9237-AD14-5D41-B05B-43BC598F44A9}"/>
              </a:ext>
            </a:extLst>
          </p:cNvPr>
          <p:cNvCxnSpPr>
            <a:cxnSpLocks/>
          </p:cNvCxnSpPr>
          <p:nvPr/>
        </p:nvCxnSpPr>
        <p:spPr>
          <a:xfrm flipV="1">
            <a:off x="5513424" y="2789902"/>
            <a:ext cx="2807615" cy="9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812B9B5D-35DF-2E4F-8E57-740FBFDB6606}"/>
              </a:ext>
            </a:extLst>
          </p:cNvPr>
          <p:cNvSpPr txBox="1"/>
          <p:nvPr/>
        </p:nvSpPr>
        <p:spPr>
          <a:xfrm>
            <a:off x="5038165" y="2106038"/>
            <a:ext cx="635581" cy="584775"/>
          </a:xfrm>
          <a:prstGeom prst="rect">
            <a:avLst/>
          </a:prstGeom>
          <a:noFill/>
        </p:spPr>
        <p:txBody>
          <a:bodyPr wrap="square" rtlCol="0">
            <a:spAutoFit/>
          </a:bodyPr>
          <a:lstStyle/>
          <a:p>
            <a:r>
              <a:rPr lang="es-ES" sz="3200" b="1"/>
              <a:t>y</a:t>
            </a:r>
            <a:r>
              <a:rPr lang="es-ES" sz="3200" b="1" baseline="-25000"/>
              <a:t>1</a:t>
            </a:r>
          </a:p>
        </p:txBody>
      </p:sp>
      <p:sp>
        <p:nvSpPr>
          <p:cNvPr id="12" name="CuadroTexto 11">
            <a:extLst>
              <a:ext uri="{FF2B5EF4-FFF2-40B4-BE49-F238E27FC236}">
                <a16:creationId xmlns:a16="http://schemas.microsoft.com/office/drawing/2014/main" id="{75674A0F-CCBB-3140-B2FC-7F5BF4EF4443}"/>
              </a:ext>
            </a:extLst>
          </p:cNvPr>
          <p:cNvSpPr txBox="1"/>
          <p:nvPr/>
        </p:nvSpPr>
        <p:spPr>
          <a:xfrm>
            <a:off x="5038165" y="2448369"/>
            <a:ext cx="635581" cy="584775"/>
          </a:xfrm>
          <a:prstGeom prst="rect">
            <a:avLst/>
          </a:prstGeom>
          <a:noFill/>
        </p:spPr>
        <p:txBody>
          <a:bodyPr wrap="square" rtlCol="0">
            <a:spAutoFit/>
          </a:bodyPr>
          <a:lstStyle/>
          <a:p>
            <a:r>
              <a:rPr lang="es-ES" sz="3200" b="1"/>
              <a:t>y</a:t>
            </a:r>
            <a:r>
              <a:rPr lang="es-ES" sz="3200" b="1" baseline="-25000"/>
              <a:t>2</a:t>
            </a:r>
          </a:p>
        </p:txBody>
      </p:sp>
      <p:sp>
        <p:nvSpPr>
          <p:cNvPr id="13" name="CuadroTexto 12">
            <a:extLst>
              <a:ext uri="{FF2B5EF4-FFF2-40B4-BE49-F238E27FC236}">
                <a16:creationId xmlns:a16="http://schemas.microsoft.com/office/drawing/2014/main" id="{13F2AE67-57A4-7A40-8623-4F69E81570CC}"/>
              </a:ext>
            </a:extLst>
          </p:cNvPr>
          <p:cNvSpPr txBox="1"/>
          <p:nvPr/>
        </p:nvSpPr>
        <p:spPr>
          <a:xfrm>
            <a:off x="5048542" y="2789902"/>
            <a:ext cx="635581" cy="584775"/>
          </a:xfrm>
          <a:prstGeom prst="rect">
            <a:avLst/>
          </a:prstGeom>
          <a:noFill/>
        </p:spPr>
        <p:txBody>
          <a:bodyPr wrap="square" rtlCol="0">
            <a:spAutoFit/>
          </a:bodyPr>
          <a:lstStyle/>
          <a:p>
            <a:r>
              <a:rPr lang="es-ES" sz="3200" b="1"/>
              <a:t>y</a:t>
            </a:r>
            <a:r>
              <a:rPr lang="es-ES" sz="3200" b="1" baseline="-25000"/>
              <a:t>3</a:t>
            </a:r>
          </a:p>
        </p:txBody>
      </p:sp>
      <p:cxnSp>
        <p:nvCxnSpPr>
          <p:cNvPr id="14" name="Conector recto de flecha 13">
            <a:extLst>
              <a:ext uri="{FF2B5EF4-FFF2-40B4-BE49-F238E27FC236}">
                <a16:creationId xmlns:a16="http://schemas.microsoft.com/office/drawing/2014/main" id="{70AE5C7A-CD6E-244D-817D-EBE17DD352E7}"/>
              </a:ext>
            </a:extLst>
          </p:cNvPr>
          <p:cNvCxnSpPr/>
          <p:nvPr/>
        </p:nvCxnSpPr>
        <p:spPr>
          <a:xfrm>
            <a:off x="3694884" y="233873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10817FE0-E4D7-0949-BC9C-06D172928257}"/>
              </a:ext>
            </a:extLst>
          </p:cNvPr>
          <p:cNvCxnSpPr/>
          <p:nvPr/>
        </p:nvCxnSpPr>
        <p:spPr>
          <a:xfrm>
            <a:off x="3694884" y="272559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D4EE595B-9834-4F44-B0A1-E5774E95D51A}"/>
              </a:ext>
            </a:extLst>
          </p:cNvPr>
          <p:cNvSpPr txBox="1"/>
          <p:nvPr/>
        </p:nvSpPr>
        <p:spPr>
          <a:xfrm>
            <a:off x="4325078" y="2046343"/>
            <a:ext cx="635581" cy="584775"/>
          </a:xfrm>
          <a:prstGeom prst="rect">
            <a:avLst/>
          </a:prstGeom>
          <a:noFill/>
        </p:spPr>
        <p:txBody>
          <a:bodyPr wrap="square" rtlCol="0">
            <a:spAutoFit/>
          </a:bodyPr>
          <a:lstStyle/>
          <a:p>
            <a:r>
              <a:rPr lang="es-ES" sz="3200" b="1"/>
              <a:t>x</a:t>
            </a:r>
            <a:r>
              <a:rPr lang="es-ES" sz="3200" b="1" baseline="-25000"/>
              <a:t>0</a:t>
            </a:r>
          </a:p>
        </p:txBody>
      </p:sp>
      <p:sp>
        <p:nvSpPr>
          <p:cNvPr id="17" name="CuadroTexto 16">
            <a:extLst>
              <a:ext uri="{FF2B5EF4-FFF2-40B4-BE49-F238E27FC236}">
                <a16:creationId xmlns:a16="http://schemas.microsoft.com/office/drawing/2014/main" id="{D063552F-0FD4-7841-B3C4-9E44D31DB509}"/>
              </a:ext>
            </a:extLst>
          </p:cNvPr>
          <p:cNvSpPr txBox="1"/>
          <p:nvPr/>
        </p:nvSpPr>
        <p:spPr>
          <a:xfrm>
            <a:off x="4322385" y="2464327"/>
            <a:ext cx="635581" cy="584775"/>
          </a:xfrm>
          <a:prstGeom prst="rect">
            <a:avLst/>
          </a:prstGeom>
          <a:noFill/>
        </p:spPr>
        <p:txBody>
          <a:bodyPr wrap="square" rtlCol="0">
            <a:spAutoFit/>
          </a:bodyPr>
          <a:lstStyle/>
          <a:p>
            <a:r>
              <a:rPr lang="es-ES" sz="3200" b="1"/>
              <a:t>x</a:t>
            </a:r>
            <a:r>
              <a:rPr lang="es-ES" sz="3200" b="1" baseline="-25000"/>
              <a:t>1</a:t>
            </a:r>
          </a:p>
        </p:txBody>
      </p:sp>
      <p:sp>
        <p:nvSpPr>
          <p:cNvPr id="18" name="CuadroTexto 17">
            <a:extLst>
              <a:ext uri="{FF2B5EF4-FFF2-40B4-BE49-F238E27FC236}">
                <a16:creationId xmlns:a16="http://schemas.microsoft.com/office/drawing/2014/main" id="{7DA71897-3BB0-DA4E-93DE-743A096415CC}"/>
              </a:ext>
            </a:extLst>
          </p:cNvPr>
          <p:cNvSpPr txBox="1"/>
          <p:nvPr/>
        </p:nvSpPr>
        <p:spPr>
          <a:xfrm>
            <a:off x="5013592" y="1720366"/>
            <a:ext cx="635581" cy="584775"/>
          </a:xfrm>
          <a:prstGeom prst="rect">
            <a:avLst/>
          </a:prstGeom>
          <a:noFill/>
        </p:spPr>
        <p:txBody>
          <a:bodyPr wrap="square" rtlCol="0">
            <a:spAutoFit/>
          </a:bodyPr>
          <a:lstStyle/>
          <a:p>
            <a:r>
              <a:rPr lang="es-ES" sz="3200" b="1"/>
              <a:t>y</a:t>
            </a:r>
            <a:r>
              <a:rPr lang="es-ES" sz="3200" b="1" baseline="-25000"/>
              <a:t>0</a:t>
            </a:r>
          </a:p>
        </p:txBody>
      </p:sp>
      <p:pic>
        <p:nvPicPr>
          <p:cNvPr id="23" name="Imagen 22" descr="Imagen que contiene lluvia, espejo&#10;&#10;Descripción generada automáticamente">
            <a:extLst>
              <a:ext uri="{FF2B5EF4-FFF2-40B4-BE49-F238E27FC236}">
                <a16:creationId xmlns:a16="http://schemas.microsoft.com/office/drawing/2014/main" id="{78705040-990A-C849-A10D-0016BC1F745A}"/>
              </a:ext>
            </a:extLst>
          </p:cNvPr>
          <p:cNvPicPr>
            <a:picLocks noChangeAspect="1"/>
          </p:cNvPicPr>
          <p:nvPr/>
        </p:nvPicPr>
        <p:blipFill rotWithShape="1">
          <a:blip r:embed="rId2"/>
          <a:srcRect l="34461" t="19963" r="30196" b="27210"/>
          <a:stretch/>
        </p:blipFill>
        <p:spPr>
          <a:xfrm rot="5400000">
            <a:off x="5751469" y="3974218"/>
            <a:ext cx="910172" cy="756412"/>
          </a:xfrm>
          <a:prstGeom prst="rect">
            <a:avLst/>
          </a:prstGeom>
        </p:spPr>
      </p:pic>
      <p:pic>
        <p:nvPicPr>
          <p:cNvPr id="24" name="Imagen 23" descr="Imagen que contiene lluvia, espejo&#10;&#10;Descripción generada automáticamente">
            <a:extLst>
              <a:ext uri="{FF2B5EF4-FFF2-40B4-BE49-F238E27FC236}">
                <a16:creationId xmlns:a16="http://schemas.microsoft.com/office/drawing/2014/main" id="{0C075B43-AC27-A04A-B8CF-08B003E3FA8F}"/>
              </a:ext>
            </a:extLst>
          </p:cNvPr>
          <p:cNvPicPr>
            <a:picLocks noChangeAspect="1"/>
          </p:cNvPicPr>
          <p:nvPr/>
        </p:nvPicPr>
        <p:blipFill rotWithShape="1">
          <a:blip r:embed="rId2"/>
          <a:srcRect l="34461" t="19963" r="30196" b="27210"/>
          <a:stretch/>
        </p:blipFill>
        <p:spPr>
          <a:xfrm rot="5400000">
            <a:off x="6625229" y="3974218"/>
            <a:ext cx="910172" cy="756412"/>
          </a:xfrm>
          <a:prstGeom prst="rect">
            <a:avLst/>
          </a:prstGeom>
        </p:spPr>
      </p:pic>
      <p:pic>
        <p:nvPicPr>
          <p:cNvPr id="25" name="Imagen 24" descr="Imagen que contiene lluvia, espejo&#10;&#10;Descripción generada automáticamente">
            <a:extLst>
              <a:ext uri="{FF2B5EF4-FFF2-40B4-BE49-F238E27FC236}">
                <a16:creationId xmlns:a16="http://schemas.microsoft.com/office/drawing/2014/main" id="{1391A727-FB97-4E47-9B76-1F35F9DD7F94}"/>
              </a:ext>
            </a:extLst>
          </p:cNvPr>
          <p:cNvPicPr>
            <a:picLocks noChangeAspect="1"/>
          </p:cNvPicPr>
          <p:nvPr/>
        </p:nvPicPr>
        <p:blipFill rotWithShape="1">
          <a:blip r:embed="rId2"/>
          <a:srcRect l="34461" t="19963" r="30196" b="27210"/>
          <a:stretch/>
        </p:blipFill>
        <p:spPr>
          <a:xfrm rot="5400000">
            <a:off x="7487747" y="3974218"/>
            <a:ext cx="910172" cy="756412"/>
          </a:xfrm>
          <a:prstGeom prst="rect">
            <a:avLst/>
          </a:prstGeom>
        </p:spPr>
      </p:pic>
      <p:cxnSp>
        <p:nvCxnSpPr>
          <p:cNvPr id="26" name="Conector recto de flecha 25">
            <a:extLst>
              <a:ext uri="{FF2B5EF4-FFF2-40B4-BE49-F238E27FC236}">
                <a16:creationId xmlns:a16="http://schemas.microsoft.com/office/drawing/2014/main" id="{BBA33800-A70B-F243-A82C-4AAA4CE1368E}"/>
              </a:ext>
            </a:extLst>
          </p:cNvPr>
          <p:cNvCxnSpPr>
            <a:cxnSpLocks/>
          </p:cNvCxnSpPr>
          <p:nvPr/>
        </p:nvCxnSpPr>
        <p:spPr>
          <a:xfrm>
            <a:off x="6196395" y="4756710"/>
            <a:ext cx="0" cy="54592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a:extLst>
              <a:ext uri="{FF2B5EF4-FFF2-40B4-BE49-F238E27FC236}">
                <a16:creationId xmlns:a16="http://schemas.microsoft.com/office/drawing/2014/main" id="{B8502018-FF57-0C42-BE5F-189C4424FCE8}"/>
              </a:ext>
            </a:extLst>
          </p:cNvPr>
          <p:cNvCxnSpPr>
            <a:cxnSpLocks/>
          </p:cNvCxnSpPr>
          <p:nvPr/>
        </p:nvCxnSpPr>
        <p:spPr>
          <a:xfrm>
            <a:off x="7080315" y="4756710"/>
            <a:ext cx="0" cy="54592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8373D627-8D9E-9A45-9E91-B997D5F8C6AA}"/>
              </a:ext>
            </a:extLst>
          </p:cNvPr>
          <p:cNvCxnSpPr>
            <a:cxnSpLocks/>
          </p:cNvCxnSpPr>
          <p:nvPr/>
        </p:nvCxnSpPr>
        <p:spPr>
          <a:xfrm>
            <a:off x="7942833" y="4756710"/>
            <a:ext cx="0" cy="54592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2B8DAA79-D349-D546-9C60-595A235DA009}"/>
              </a:ext>
            </a:extLst>
          </p:cNvPr>
          <p:cNvSpPr txBox="1"/>
          <p:nvPr/>
        </p:nvSpPr>
        <p:spPr>
          <a:xfrm rot="16200000">
            <a:off x="7660429" y="2262204"/>
            <a:ext cx="1905996" cy="584775"/>
          </a:xfrm>
          <a:prstGeom prst="rect">
            <a:avLst/>
          </a:prstGeom>
          <a:noFill/>
        </p:spPr>
        <p:txBody>
          <a:bodyPr wrap="square" rtlCol="0">
            <a:spAutoFit/>
          </a:bodyPr>
          <a:lstStyle/>
          <a:p>
            <a:r>
              <a:rPr lang="es-ES" sz="3200" err="1"/>
              <a:t>wordlines</a:t>
            </a:r>
            <a:endParaRPr lang="es-ES" sz="3200" baseline="-25000"/>
          </a:p>
        </p:txBody>
      </p:sp>
      <p:cxnSp>
        <p:nvCxnSpPr>
          <p:cNvPr id="31" name="Conector recto 30">
            <a:extLst>
              <a:ext uri="{FF2B5EF4-FFF2-40B4-BE49-F238E27FC236}">
                <a16:creationId xmlns:a16="http://schemas.microsoft.com/office/drawing/2014/main" id="{C1BB0231-1D33-914A-8454-108616AC5153}"/>
              </a:ext>
            </a:extLst>
          </p:cNvPr>
          <p:cNvCxnSpPr>
            <a:cxnSpLocks/>
          </p:cNvCxnSpPr>
          <p:nvPr/>
        </p:nvCxnSpPr>
        <p:spPr>
          <a:xfrm flipH="1" flipV="1">
            <a:off x="10119057" y="2028665"/>
            <a:ext cx="304466" cy="2585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32" name="Tabla 9">
            <a:extLst>
              <a:ext uri="{FF2B5EF4-FFF2-40B4-BE49-F238E27FC236}">
                <a16:creationId xmlns:a16="http://schemas.microsoft.com/office/drawing/2014/main" id="{4050E884-D954-C943-8B5C-C647B210AF9E}"/>
              </a:ext>
            </a:extLst>
          </p:cNvPr>
          <p:cNvGraphicFramePr>
            <a:graphicFrameLocks noGrp="1"/>
          </p:cNvGraphicFramePr>
          <p:nvPr>
            <p:extLst>
              <p:ext uri="{D42A27DB-BD31-4B8C-83A1-F6EECF244321}">
                <p14:modId xmlns:p14="http://schemas.microsoft.com/office/powerpoint/2010/main" val="3897125342"/>
              </p:ext>
            </p:extLst>
          </p:nvPr>
        </p:nvGraphicFramePr>
        <p:xfrm>
          <a:off x="8517721" y="0"/>
          <a:ext cx="3509335" cy="1854200"/>
        </p:xfrm>
        <a:graphic>
          <a:graphicData uri="http://schemas.openxmlformats.org/drawingml/2006/table">
            <a:tbl>
              <a:tblPr firstRow="1" bandRow="1">
                <a:tableStyleId>{5940675A-B579-460E-94D1-54222C63F5DA}</a:tableStyleId>
              </a:tblPr>
              <a:tblGrid>
                <a:gridCol w="701867">
                  <a:extLst>
                    <a:ext uri="{9D8B030D-6E8A-4147-A177-3AD203B41FA5}">
                      <a16:colId xmlns:a16="http://schemas.microsoft.com/office/drawing/2014/main" val="3809000233"/>
                    </a:ext>
                  </a:extLst>
                </a:gridCol>
                <a:gridCol w="701867">
                  <a:extLst>
                    <a:ext uri="{9D8B030D-6E8A-4147-A177-3AD203B41FA5}">
                      <a16:colId xmlns:a16="http://schemas.microsoft.com/office/drawing/2014/main" val="2719428428"/>
                    </a:ext>
                  </a:extLst>
                </a:gridCol>
                <a:gridCol w="701867">
                  <a:extLst>
                    <a:ext uri="{9D8B030D-6E8A-4147-A177-3AD203B41FA5}">
                      <a16:colId xmlns:a16="http://schemas.microsoft.com/office/drawing/2014/main" val="3070321498"/>
                    </a:ext>
                  </a:extLst>
                </a:gridCol>
                <a:gridCol w="701867">
                  <a:extLst>
                    <a:ext uri="{9D8B030D-6E8A-4147-A177-3AD203B41FA5}">
                      <a16:colId xmlns:a16="http://schemas.microsoft.com/office/drawing/2014/main" val="3414397565"/>
                    </a:ext>
                  </a:extLst>
                </a:gridCol>
                <a:gridCol w="701867">
                  <a:extLst>
                    <a:ext uri="{9D8B030D-6E8A-4147-A177-3AD203B41FA5}">
                      <a16:colId xmlns:a16="http://schemas.microsoft.com/office/drawing/2014/main" val="3660317423"/>
                    </a:ext>
                  </a:extLst>
                </a:gridCol>
              </a:tblGrid>
              <a:tr h="370840">
                <a:tc>
                  <a:txBody>
                    <a:bodyPr/>
                    <a:lstStyle/>
                    <a:p>
                      <a:endParaRPr lang="es-ES_tradnl" b="1"/>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s-ES_tradnl"/>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_tradnl"/>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_tradnl"/>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a:t>
                      </a:r>
                    </a:p>
                  </a:txBody>
                  <a:tcPr>
                    <a:lnL w="12700" cmpd="sng">
                      <a:noFill/>
                    </a:lnL>
                    <a:lnR w="12700" cmpd="sng">
                      <a:noFill/>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5648103"/>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00</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81896864"/>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01</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57295372"/>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10</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57774352"/>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11</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2337522"/>
                  </a:ext>
                </a:extLst>
              </a:tr>
            </a:tbl>
          </a:graphicData>
        </a:graphic>
      </p:graphicFrame>
      <p:cxnSp>
        <p:nvCxnSpPr>
          <p:cNvPr id="33" name="Conector recto de flecha 32">
            <a:extLst>
              <a:ext uri="{FF2B5EF4-FFF2-40B4-BE49-F238E27FC236}">
                <a16:creationId xmlns:a16="http://schemas.microsoft.com/office/drawing/2014/main" id="{E067F4F6-7EE0-324F-8043-C807A615E1F4}"/>
              </a:ext>
            </a:extLst>
          </p:cNvPr>
          <p:cNvCxnSpPr>
            <a:cxnSpLocks/>
          </p:cNvCxnSpPr>
          <p:nvPr/>
        </p:nvCxnSpPr>
        <p:spPr>
          <a:xfrm>
            <a:off x="10271290" y="1854200"/>
            <a:ext cx="0" cy="75234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CuadroTexto 33">
            <a:extLst>
              <a:ext uri="{FF2B5EF4-FFF2-40B4-BE49-F238E27FC236}">
                <a16:creationId xmlns:a16="http://schemas.microsoft.com/office/drawing/2014/main" id="{FA5ACE80-8CD2-6446-95CE-6C66333EA6CC}"/>
              </a:ext>
            </a:extLst>
          </p:cNvPr>
          <p:cNvSpPr txBox="1"/>
          <p:nvPr/>
        </p:nvSpPr>
        <p:spPr>
          <a:xfrm>
            <a:off x="9787942" y="1854200"/>
            <a:ext cx="635581" cy="461665"/>
          </a:xfrm>
          <a:prstGeom prst="rect">
            <a:avLst/>
          </a:prstGeom>
          <a:noFill/>
        </p:spPr>
        <p:txBody>
          <a:bodyPr wrap="square" rtlCol="0">
            <a:spAutoFit/>
          </a:bodyPr>
          <a:lstStyle/>
          <a:p>
            <a:r>
              <a:rPr lang="es-ES" sz="2400" b="1"/>
              <a:t>3</a:t>
            </a:r>
            <a:endParaRPr lang="es-ES" sz="2400" b="1" baseline="-25000"/>
          </a:p>
        </p:txBody>
      </p:sp>
      <p:cxnSp>
        <p:nvCxnSpPr>
          <p:cNvPr id="35" name="Conector recto de flecha 34">
            <a:extLst>
              <a:ext uri="{FF2B5EF4-FFF2-40B4-BE49-F238E27FC236}">
                <a16:creationId xmlns:a16="http://schemas.microsoft.com/office/drawing/2014/main" id="{A6B1F053-590D-2642-97F7-46FC9B1416B7}"/>
              </a:ext>
            </a:extLst>
          </p:cNvPr>
          <p:cNvCxnSpPr/>
          <p:nvPr/>
        </p:nvCxnSpPr>
        <p:spPr>
          <a:xfrm>
            <a:off x="8547632" y="115675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B231728A-29AE-6E4B-AF32-7A7E82F6AA13}"/>
              </a:ext>
            </a:extLst>
          </p:cNvPr>
          <p:cNvCxnSpPr/>
          <p:nvPr/>
        </p:nvCxnSpPr>
        <p:spPr>
          <a:xfrm flipH="1">
            <a:off x="8719765" y="969349"/>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CuadroTexto 36">
            <a:extLst>
              <a:ext uri="{FF2B5EF4-FFF2-40B4-BE49-F238E27FC236}">
                <a16:creationId xmlns:a16="http://schemas.microsoft.com/office/drawing/2014/main" id="{96C954A8-0FB1-5648-95EC-78F36FDF5D68}"/>
              </a:ext>
            </a:extLst>
          </p:cNvPr>
          <p:cNvSpPr txBox="1"/>
          <p:nvPr/>
        </p:nvSpPr>
        <p:spPr>
          <a:xfrm>
            <a:off x="8563685" y="611457"/>
            <a:ext cx="635581" cy="461665"/>
          </a:xfrm>
          <a:prstGeom prst="rect">
            <a:avLst/>
          </a:prstGeom>
          <a:noFill/>
        </p:spPr>
        <p:txBody>
          <a:bodyPr wrap="square" rtlCol="0">
            <a:spAutoFit/>
          </a:bodyPr>
          <a:lstStyle/>
          <a:p>
            <a:r>
              <a:rPr lang="es-ES" sz="2400" b="1"/>
              <a:t>2</a:t>
            </a:r>
            <a:endParaRPr lang="es-ES" sz="2400" b="1" baseline="-25000"/>
          </a:p>
        </p:txBody>
      </p:sp>
    </p:spTree>
    <p:extLst>
      <p:ext uri="{BB962C8B-B14F-4D97-AF65-F5344CB8AC3E}">
        <p14:creationId xmlns:p14="http://schemas.microsoft.com/office/powerpoint/2010/main" val="1495591586"/>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E37F61-BB40-2547-B915-F5A56288B729}"/>
              </a:ext>
            </a:extLst>
          </p:cNvPr>
          <p:cNvSpPr>
            <a:spLocks noGrp="1"/>
          </p:cNvSpPr>
          <p:nvPr>
            <p:ph type="title"/>
          </p:nvPr>
        </p:nvSpPr>
        <p:spPr>
          <a:xfrm>
            <a:off x="75717" y="283845"/>
            <a:ext cx="4804702" cy="1325563"/>
          </a:xfrm>
        </p:spPr>
        <p:txBody>
          <a:bodyPr>
            <a:normAutofit fontScale="90000"/>
          </a:bodyPr>
          <a:lstStyle/>
          <a:p>
            <a:r>
              <a:rPr lang="es-ES_tradnl"/>
              <a:t>ROM. Implementación basada en transistores</a:t>
            </a:r>
          </a:p>
        </p:txBody>
      </p:sp>
      <p:sp>
        <p:nvSpPr>
          <p:cNvPr id="3" name="Marcador de contenido 2">
            <a:extLst>
              <a:ext uri="{FF2B5EF4-FFF2-40B4-BE49-F238E27FC236}">
                <a16:creationId xmlns:a16="http://schemas.microsoft.com/office/drawing/2014/main" id="{597B51B9-9C69-6E4E-8FCF-070DD82F15AA}"/>
              </a:ext>
            </a:extLst>
          </p:cNvPr>
          <p:cNvSpPr>
            <a:spLocks noGrp="1"/>
          </p:cNvSpPr>
          <p:nvPr>
            <p:ph idx="1"/>
          </p:nvPr>
        </p:nvSpPr>
        <p:spPr>
          <a:xfrm>
            <a:off x="-31313" y="2563621"/>
            <a:ext cx="4421458" cy="4351338"/>
          </a:xfrm>
        </p:spPr>
        <p:txBody>
          <a:bodyPr>
            <a:normAutofit fontScale="85000" lnSpcReduction="10000"/>
          </a:bodyPr>
          <a:lstStyle/>
          <a:p>
            <a:r>
              <a:rPr lang="es-ES_tradnl"/>
              <a:t>ROM </a:t>
            </a:r>
            <a:r>
              <a:rPr lang="es-ES_tradnl" i="1"/>
              <a:t>N x M</a:t>
            </a:r>
          </a:p>
          <a:p>
            <a:r>
              <a:rPr lang="es-ES_tradnl" i="1" err="1"/>
              <a:t>Dot</a:t>
            </a:r>
            <a:r>
              <a:rPr lang="es-ES_tradnl" i="1"/>
              <a:t> </a:t>
            </a:r>
            <a:r>
              <a:rPr lang="es-ES_tradnl" i="1" err="1"/>
              <a:t>notation</a:t>
            </a:r>
            <a:endParaRPr lang="es-ES_tradnl" i="1"/>
          </a:p>
          <a:p>
            <a:endParaRPr lang="es-ES_tradnl"/>
          </a:p>
          <a:p>
            <a:r>
              <a:rPr lang="es-ES_tradnl"/>
              <a:t>Decodificador de N entradas de datos.</a:t>
            </a:r>
          </a:p>
          <a:p>
            <a:r>
              <a:rPr lang="es-ES_tradnl"/>
              <a:t>Cada salida del decodificador va conectada a una </a:t>
            </a:r>
            <a:r>
              <a:rPr lang="es-ES_tradnl" i="1" err="1"/>
              <a:t>wordline</a:t>
            </a:r>
            <a:endParaRPr lang="es-ES_tradnl"/>
          </a:p>
          <a:p>
            <a:r>
              <a:rPr lang="es-ES_tradnl"/>
              <a:t>M líneas de conexión (</a:t>
            </a:r>
            <a:r>
              <a:rPr lang="es-ES_tradnl" i="1" err="1"/>
              <a:t>bitline</a:t>
            </a:r>
            <a:r>
              <a:rPr lang="es-ES_tradnl"/>
              <a:t>) que cruzan todas las </a:t>
            </a:r>
            <a:r>
              <a:rPr lang="es-ES_tradnl" i="1" err="1"/>
              <a:t>wordlines</a:t>
            </a:r>
            <a:endParaRPr lang="es-ES_tradnl" i="1"/>
          </a:p>
          <a:p>
            <a:r>
              <a:rPr lang="es-ES_tradnl" i="1" err="1"/>
              <a:t>Wordlines</a:t>
            </a:r>
            <a:r>
              <a:rPr lang="es-ES_tradnl" i="1"/>
              <a:t> </a:t>
            </a:r>
            <a:r>
              <a:rPr lang="es-ES_tradnl"/>
              <a:t>y </a:t>
            </a:r>
            <a:r>
              <a:rPr lang="es-ES_tradnl" i="1" err="1"/>
              <a:t>bitlines</a:t>
            </a:r>
            <a:r>
              <a:rPr lang="es-ES_tradnl"/>
              <a:t> conectadas a través de un transistor</a:t>
            </a:r>
            <a:endParaRPr lang="es-ES_tradnl" i="1"/>
          </a:p>
          <a:p>
            <a:endParaRPr lang="es-ES_tradnl"/>
          </a:p>
        </p:txBody>
      </p:sp>
      <p:sp>
        <p:nvSpPr>
          <p:cNvPr id="4" name="Trapecio 3">
            <a:extLst>
              <a:ext uri="{FF2B5EF4-FFF2-40B4-BE49-F238E27FC236}">
                <a16:creationId xmlns:a16="http://schemas.microsoft.com/office/drawing/2014/main" id="{12AC19AC-E526-FC4E-895B-709FDDDBFA04}"/>
              </a:ext>
            </a:extLst>
          </p:cNvPr>
          <p:cNvSpPr/>
          <p:nvPr/>
        </p:nvSpPr>
        <p:spPr>
          <a:xfrm rot="16200000">
            <a:off x="3668305" y="2045487"/>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 name="Conector recto de flecha 4">
            <a:extLst>
              <a:ext uri="{FF2B5EF4-FFF2-40B4-BE49-F238E27FC236}">
                <a16:creationId xmlns:a16="http://schemas.microsoft.com/office/drawing/2014/main" id="{D01D6E68-8ABC-EE43-9641-93027D3A7CB3}"/>
              </a:ext>
            </a:extLst>
          </p:cNvPr>
          <p:cNvCxnSpPr>
            <a:cxnSpLocks/>
          </p:cNvCxnSpPr>
          <p:nvPr/>
        </p:nvCxnSpPr>
        <p:spPr>
          <a:xfrm flipV="1">
            <a:off x="5513424" y="2448369"/>
            <a:ext cx="2015136" cy="108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3E27A6A7-4B5F-6D45-9D71-6DD4BBE79D46}"/>
              </a:ext>
            </a:extLst>
          </p:cNvPr>
          <p:cNvCxnSpPr>
            <a:cxnSpLocks/>
          </p:cNvCxnSpPr>
          <p:nvPr/>
        </p:nvCxnSpPr>
        <p:spPr>
          <a:xfrm>
            <a:off x="5513424" y="2140518"/>
            <a:ext cx="2015136"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73D1E1E0-DCD3-9543-AD21-BCD2BF11B7F1}"/>
              </a:ext>
            </a:extLst>
          </p:cNvPr>
          <p:cNvCxnSpPr>
            <a:cxnSpLocks/>
          </p:cNvCxnSpPr>
          <p:nvPr/>
        </p:nvCxnSpPr>
        <p:spPr>
          <a:xfrm>
            <a:off x="5513424" y="3117840"/>
            <a:ext cx="2015136"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61F0E321-DD75-6144-AAB6-23ED73AAE892}"/>
              </a:ext>
            </a:extLst>
          </p:cNvPr>
          <p:cNvCxnSpPr>
            <a:cxnSpLocks/>
          </p:cNvCxnSpPr>
          <p:nvPr/>
        </p:nvCxnSpPr>
        <p:spPr>
          <a:xfrm flipV="1">
            <a:off x="5513424" y="2789902"/>
            <a:ext cx="2015136" cy="9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B9E031A2-2611-3D49-B49C-2E8BF714B501}"/>
              </a:ext>
            </a:extLst>
          </p:cNvPr>
          <p:cNvSpPr txBox="1"/>
          <p:nvPr/>
        </p:nvSpPr>
        <p:spPr>
          <a:xfrm>
            <a:off x="5038165" y="2106038"/>
            <a:ext cx="635581" cy="584775"/>
          </a:xfrm>
          <a:prstGeom prst="rect">
            <a:avLst/>
          </a:prstGeom>
          <a:noFill/>
        </p:spPr>
        <p:txBody>
          <a:bodyPr wrap="square" rtlCol="0">
            <a:spAutoFit/>
          </a:bodyPr>
          <a:lstStyle/>
          <a:p>
            <a:r>
              <a:rPr lang="es-ES" sz="3200" b="1"/>
              <a:t>y</a:t>
            </a:r>
            <a:r>
              <a:rPr lang="es-ES" sz="3200" b="1" baseline="-25000"/>
              <a:t>1</a:t>
            </a:r>
          </a:p>
        </p:txBody>
      </p:sp>
      <p:sp>
        <p:nvSpPr>
          <p:cNvPr id="10" name="CuadroTexto 9">
            <a:extLst>
              <a:ext uri="{FF2B5EF4-FFF2-40B4-BE49-F238E27FC236}">
                <a16:creationId xmlns:a16="http://schemas.microsoft.com/office/drawing/2014/main" id="{0DF83A62-F901-4A4E-9AC7-6F89D4A6CAD5}"/>
              </a:ext>
            </a:extLst>
          </p:cNvPr>
          <p:cNvSpPr txBox="1"/>
          <p:nvPr/>
        </p:nvSpPr>
        <p:spPr>
          <a:xfrm>
            <a:off x="5038165" y="2448369"/>
            <a:ext cx="635581" cy="584775"/>
          </a:xfrm>
          <a:prstGeom prst="rect">
            <a:avLst/>
          </a:prstGeom>
          <a:noFill/>
        </p:spPr>
        <p:txBody>
          <a:bodyPr wrap="square" rtlCol="0">
            <a:spAutoFit/>
          </a:bodyPr>
          <a:lstStyle/>
          <a:p>
            <a:r>
              <a:rPr lang="es-ES" sz="3200" b="1"/>
              <a:t>y</a:t>
            </a:r>
            <a:r>
              <a:rPr lang="es-ES" sz="3200" b="1" baseline="-25000"/>
              <a:t>2</a:t>
            </a:r>
          </a:p>
        </p:txBody>
      </p:sp>
      <p:sp>
        <p:nvSpPr>
          <p:cNvPr id="11" name="CuadroTexto 10">
            <a:extLst>
              <a:ext uri="{FF2B5EF4-FFF2-40B4-BE49-F238E27FC236}">
                <a16:creationId xmlns:a16="http://schemas.microsoft.com/office/drawing/2014/main" id="{E38B77AF-DDE8-A443-97BD-4B5E33F0B7A0}"/>
              </a:ext>
            </a:extLst>
          </p:cNvPr>
          <p:cNvSpPr txBox="1"/>
          <p:nvPr/>
        </p:nvSpPr>
        <p:spPr>
          <a:xfrm>
            <a:off x="5048542" y="2789902"/>
            <a:ext cx="635581" cy="584775"/>
          </a:xfrm>
          <a:prstGeom prst="rect">
            <a:avLst/>
          </a:prstGeom>
          <a:noFill/>
        </p:spPr>
        <p:txBody>
          <a:bodyPr wrap="square" rtlCol="0">
            <a:spAutoFit/>
          </a:bodyPr>
          <a:lstStyle/>
          <a:p>
            <a:r>
              <a:rPr lang="es-ES" sz="3200" b="1"/>
              <a:t>y</a:t>
            </a:r>
            <a:r>
              <a:rPr lang="es-ES" sz="3200" b="1" baseline="-25000"/>
              <a:t>3</a:t>
            </a:r>
          </a:p>
        </p:txBody>
      </p:sp>
      <p:cxnSp>
        <p:nvCxnSpPr>
          <p:cNvPr id="12" name="Conector recto de flecha 11">
            <a:extLst>
              <a:ext uri="{FF2B5EF4-FFF2-40B4-BE49-F238E27FC236}">
                <a16:creationId xmlns:a16="http://schemas.microsoft.com/office/drawing/2014/main" id="{0E5DC570-C700-1B49-91C5-89EB24DAE9D7}"/>
              </a:ext>
            </a:extLst>
          </p:cNvPr>
          <p:cNvCxnSpPr/>
          <p:nvPr/>
        </p:nvCxnSpPr>
        <p:spPr>
          <a:xfrm>
            <a:off x="3694884" y="233873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77C8A555-3EF3-AC44-A2A8-8BB12BEFA3D1}"/>
              </a:ext>
            </a:extLst>
          </p:cNvPr>
          <p:cNvCxnSpPr/>
          <p:nvPr/>
        </p:nvCxnSpPr>
        <p:spPr>
          <a:xfrm>
            <a:off x="3694884" y="272559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683092BD-F96C-6F48-964B-FED4E9F80D31}"/>
              </a:ext>
            </a:extLst>
          </p:cNvPr>
          <p:cNvSpPr txBox="1"/>
          <p:nvPr/>
        </p:nvSpPr>
        <p:spPr>
          <a:xfrm>
            <a:off x="4325078" y="2046343"/>
            <a:ext cx="635581" cy="584775"/>
          </a:xfrm>
          <a:prstGeom prst="rect">
            <a:avLst/>
          </a:prstGeom>
          <a:noFill/>
        </p:spPr>
        <p:txBody>
          <a:bodyPr wrap="square" rtlCol="0">
            <a:spAutoFit/>
          </a:bodyPr>
          <a:lstStyle/>
          <a:p>
            <a:r>
              <a:rPr lang="es-ES" sz="3200" b="1"/>
              <a:t>x</a:t>
            </a:r>
            <a:r>
              <a:rPr lang="es-ES" sz="3200" b="1" baseline="-25000"/>
              <a:t>0</a:t>
            </a:r>
          </a:p>
        </p:txBody>
      </p:sp>
      <p:sp>
        <p:nvSpPr>
          <p:cNvPr id="15" name="CuadroTexto 14">
            <a:extLst>
              <a:ext uri="{FF2B5EF4-FFF2-40B4-BE49-F238E27FC236}">
                <a16:creationId xmlns:a16="http://schemas.microsoft.com/office/drawing/2014/main" id="{17151371-5935-8F46-AFAF-DF18DCFB160B}"/>
              </a:ext>
            </a:extLst>
          </p:cNvPr>
          <p:cNvSpPr txBox="1"/>
          <p:nvPr/>
        </p:nvSpPr>
        <p:spPr>
          <a:xfrm>
            <a:off x="4322385" y="2464327"/>
            <a:ext cx="635581" cy="584775"/>
          </a:xfrm>
          <a:prstGeom prst="rect">
            <a:avLst/>
          </a:prstGeom>
          <a:noFill/>
        </p:spPr>
        <p:txBody>
          <a:bodyPr wrap="square" rtlCol="0">
            <a:spAutoFit/>
          </a:bodyPr>
          <a:lstStyle/>
          <a:p>
            <a:r>
              <a:rPr lang="es-ES" sz="3200" b="1"/>
              <a:t>x</a:t>
            </a:r>
            <a:r>
              <a:rPr lang="es-ES" sz="3200" b="1" baseline="-25000"/>
              <a:t>1</a:t>
            </a:r>
          </a:p>
        </p:txBody>
      </p:sp>
      <p:sp>
        <p:nvSpPr>
          <p:cNvPr id="16" name="CuadroTexto 15">
            <a:extLst>
              <a:ext uri="{FF2B5EF4-FFF2-40B4-BE49-F238E27FC236}">
                <a16:creationId xmlns:a16="http://schemas.microsoft.com/office/drawing/2014/main" id="{B4872136-BD73-9D4C-9BAA-0383909510D3}"/>
              </a:ext>
            </a:extLst>
          </p:cNvPr>
          <p:cNvSpPr txBox="1"/>
          <p:nvPr/>
        </p:nvSpPr>
        <p:spPr>
          <a:xfrm>
            <a:off x="5013592" y="1720366"/>
            <a:ext cx="635581" cy="584775"/>
          </a:xfrm>
          <a:prstGeom prst="rect">
            <a:avLst/>
          </a:prstGeom>
          <a:noFill/>
        </p:spPr>
        <p:txBody>
          <a:bodyPr wrap="square" rtlCol="0">
            <a:spAutoFit/>
          </a:bodyPr>
          <a:lstStyle/>
          <a:p>
            <a:r>
              <a:rPr lang="es-ES" sz="3200" b="1"/>
              <a:t>y</a:t>
            </a:r>
            <a:r>
              <a:rPr lang="es-ES" sz="3200" b="1" baseline="-25000"/>
              <a:t>0</a:t>
            </a:r>
          </a:p>
        </p:txBody>
      </p:sp>
      <p:cxnSp>
        <p:nvCxnSpPr>
          <p:cNvPr id="20" name="Conector recto de flecha 19">
            <a:extLst>
              <a:ext uri="{FF2B5EF4-FFF2-40B4-BE49-F238E27FC236}">
                <a16:creationId xmlns:a16="http://schemas.microsoft.com/office/drawing/2014/main" id="{7E355150-8796-034B-AD60-A4319663B716}"/>
              </a:ext>
            </a:extLst>
          </p:cNvPr>
          <p:cNvCxnSpPr>
            <a:cxnSpLocks/>
          </p:cNvCxnSpPr>
          <p:nvPr/>
        </p:nvCxnSpPr>
        <p:spPr>
          <a:xfrm>
            <a:off x="6196395" y="3618790"/>
            <a:ext cx="0" cy="54592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83607BC7-BF9E-2046-A3BA-8F2E05A7635B}"/>
              </a:ext>
            </a:extLst>
          </p:cNvPr>
          <p:cNvSpPr txBox="1"/>
          <p:nvPr/>
        </p:nvSpPr>
        <p:spPr>
          <a:xfrm rot="16200000">
            <a:off x="6838885" y="2271234"/>
            <a:ext cx="1905996" cy="584775"/>
          </a:xfrm>
          <a:prstGeom prst="rect">
            <a:avLst/>
          </a:prstGeom>
          <a:noFill/>
        </p:spPr>
        <p:txBody>
          <a:bodyPr wrap="square" rtlCol="0">
            <a:spAutoFit/>
          </a:bodyPr>
          <a:lstStyle/>
          <a:p>
            <a:r>
              <a:rPr lang="es-ES" sz="3200" err="1"/>
              <a:t>wordlines</a:t>
            </a:r>
            <a:endParaRPr lang="es-ES" sz="3200" baseline="-25000"/>
          </a:p>
        </p:txBody>
      </p:sp>
      <p:cxnSp>
        <p:nvCxnSpPr>
          <p:cNvPr id="31" name="Conector recto de flecha 30">
            <a:extLst>
              <a:ext uri="{FF2B5EF4-FFF2-40B4-BE49-F238E27FC236}">
                <a16:creationId xmlns:a16="http://schemas.microsoft.com/office/drawing/2014/main" id="{64C90683-2BE2-854F-9E1D-CF67357E4776}"/>
              </a:ext>
            </a:extLst>
          </p:cNvPr>
          <p:cNvCxnSpPr>
            <a:cxnSpLocks/>
          </p:cNvCxnSpPr>
          <p:nvPr/>
        </p:nvCxnSpPr>
        <p:spPr>
          <a:xfrm>
            <a:off x="6196395" y="1473200"/>
            <a:ext cx="0" cy="226568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0E7FA759-9769-2942-8ADC-A74877D64AAD}"/>
              </a:ext>
            </a:extLst>
          </p:cNvPr>
          <p:cNvSpPr txBox="1"/>
          <p:nvPr/>
        </p:nvSpPr>
        <p:spPr>
          <a:xfrm>
            <a:off x="5893023" y="787725"/>
            <a:ext cx="1905996" cy="584775"/>
          </a:xfrm>
          <a:prstGeom prst="rect">
            <a:avLst/>
          </a:prstGeom>
          <a:noFill/>
        </p:spPr>
        <p:txBody>
          <a:bodyPr wrap="square" rtlCol="0">
            <a:spAutoFit/>
          </a:bodyPr>
          <a:lstStyle/>
          <a:p>
            <a:r>
              <a:rPr lang="es-ES" sz="3200" err="1"/>
              <a:t>bitlines</a:t>
            </a:r>
            <a:endParaRPr lang="es-ES" sz="3200" baseline="-25000"/>
          </a:p>
        </p:txBody>
      </p:sp>
      <p:cxnSp>
        <p:nvCxnSpPr>
          <p:cNvPr id="43" name="Conector recto de flecha 42">
            <a:extLst>
              <a:ext uri="{FF2B5EF4-FFF2-40B4-BE49-F238E27FC236}">
                <a16:creationId xmlns:a16="http://schemas.microsoft.com/office/drawing/2014/main" id="{C04F6907-E283-3C42-A8DA-E982A2DF784B}"/>
              </a:ext>
            </a:extLst>
          </p:cNvPr>
          <p:cNvCxnSpPr>
            <a:cxnSpLocks/>
          </p:cNvCxnSpPr>
          <p:nvPr/>
        </p:nvCxnSpPr>
        <p:spPr>
          <a:xfrm>
            <a:off x="6520992" y="3618790"/>
            <a:ext cx="0" cy="54592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a:extLst>
              <a:ext uri="{FF2B5EF4-FFF2-40B4-BE49-F238E27FC236}">
                <a16:creationId xmlns:a16="http://schemas.microsoft.com/office/drawing/2014/main" id="{F225946A-DB82-6F4D-B4FA-0BBA2AF3A775}"/>
              </a:ext>
            </a:extLst>
          </p:cNvPr>
          <p:cNvCxnSpPr>
            <a:cxnSpLocks/>
          </p:cNvCxnSpPr>
          <p:nvPr/>
        </p:nvCxnSpPr>
        <p:spPr>
          <a:xfrm>
            <a:off x="6520992" y="1473200"/>
            <a:ext cx="0" cy="226568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5" name="Conector recto de flecha 44">
            <a:extLst>
              <a:ext uri="{FF2B5EF4-FFF2-40B4-BE49-F238E27FC236}">
                <a16:creationId xmlns:a16="http://schemas.microsoft.com/office/drawing/2014/main" id="{53FE5B71-6306-D14F-8195-4F47501AD195}"/>
              </a:ext>
            </a:extLst>
          </p:cNvPr>
          <p:cNvCxnSpPr>
            <a:cxnSpLocks/>
          </p:cNvCxnSpPr>
          <p:nvPr/>
        </p:nvCxnSpPr>
        <p:spPr>
          <a:xfrm>
            <a:off x="6854976" y="3618790"/>
            <a:ext cx="0" cy="54592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a:extLst>
              <a:ext uri="{FF2B5EF4-FFF2-40B4-BE49-F238E27FC236}">
                <a16:creationId xmlns:a16="http://schemas.microsoft.com/office/drawing/2014/main" id="{E2A23CE5-7D3C-4642-9E26-99409B52CD6B}"/>
              </a:ext>
            </a:extLst>
          </p:cNvPr>
          <p:cNvCxnSpPr>
            <a:cxnSpLocks/>
          </p:cNvCxnSpPr>
          <p:nvPr/>
        </p:nvCxnSpPr>
        <p:spPr>
          <a:xfrm>
            <a:off x="6854976" y="1473200"/>
            <a:ext cx="0" cy="226568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47" name="Object 6">
            <a:extLst>
              <a:ext uri="{FF2B5EF4-FFF2-40B4-BE49-F238E27FC236}">
                <a16:creationId xmlns:a16="http://schemas.microsoft.com/office/drawing/2014/main" id="{A42BC927-A88C-1A48-8EE3-A476F98D469F}"/>
              </a:ext>
            </a:extLst>
          </p:cNvPr>
          <p:cNvGraphicFramePr>
            <a:graphicFrameLocks noChangeAspect="1"/>
          </p:cNvGraphicFramePr>
          <p:nvPr>
            <p:custDataLst>
              <p:tags r:id="rId1"/>
            </p:custDataLst>
            <p:extLst>
              <p:ext uri="{D42A27DB-BD31-4B8C-83A1-F6EECF244321}">
                <p14:modId xmlns:p14="http://schemas.microsoft.com/office/powerpoint/2010/main" val="1015668571"/>
              </p:ext>
            </p:extLst>
          </p:nvPr>
        </p:nvGraphicFramePr>
        <p:xfrm>
          <a:off x="9140826" y="868218"/>
          <a:ext cx="2728912" cy="3714750"/>
        </p:xfrm>
        <a:graphic>
          <a:graphicData uri="http://schemas.openxmlformats.org/presentationml/2006/ole">
            <mc:AlternateContent xmlns:mc="http://schemas.openxmlformats.org/markup-compatibility/2006">
              <mc:Choice xmlns:v="urn:schemas-microsoft-com:vml" Requires="v">
                <p:oleObj name="VISIO" r:id="rId3" imgW="1249680" imgH="1776984" progId="">
                  <p:embed/>
                </p:oleObj>
              </mc:Choice>
              <mc:Fallback>
                <p:oleObj name="VISIO" r:id="rId3" imgW="1249680" imgH="1776984" progId="">
                  <p:embed/>
                  <p:pic>
                    <p:nvPicPr>
                      <p:cNvPr id="47" name="Object 6">
                        <a:extLst>
                          <a:ext uri="{FF2B5EF4-FFF2-40B4-BE49-F238E27FC236}">
                            <a16:creationId xmlns:a16="http://schemas.microsoft.com/office/drawing/2014/main" id="{A42BC927-A88C-1A48-8EE3-A476F98D469F}"/>
                          </a:ext>
                        </a:extLst>
                      </p:cNvPr>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0826" y="868218"/>
                        <a:ext cx="2728912" cy="371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9" name="Elipse 48">
            <a:extLst>
              <a:ext uri="{FF2B5EF4-FFF2-40B4-BE49-F238E27FC236}">
                <a16:creationId xmlns:a16="http://schemas.microsoft.com/office/drawing/2014/main" id="{07B4D85A-59FC-6146-99B9-D4CA479BB38C}"/>
              </a:ext>
            </a:extLst>
          </p:cNvPr>
          <p:cNvSpPr/>
          <p:nvPr/>
        </p:nvSpPr>
        <p:spPr>
          <a:xfrm>
            <a:off x="6766560" y="3033144"/>
            <a:ext cx="172720" cy="1774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0" name="Elipse 49">
            <a:extLst>
              <a:ext uri="{FF2B5EF4-FFF2-40B4-BE49-F238E27FC236}">
                <a16:creationId xmlns:a16="http://schemas.microsoft.com/office/drawing/2014/main" id="{F65895D5-255F-7F4B-891A-C416C80F6057}"/>
              </a:ext>
            </a:extLst>
          </p:cNvPr>
          <p:cNvSpPr/>
          <p:nvPr/>
        </p:nvSpPr>
        <p:spPr>
          <a:xfrm>
            <a:off x="9062720" y="2748946"/>
            <a:ext cx="3545840" cy="2101788"/>
          </a:xfrm>
          <a:prstGeom prst="ellipse">
            <a:avLst/>
          </a:prstGeom>
          <a:noFill/>
          <a:ln w="635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1" name="Elipse 50">
            <a:extLst>
              <a:ext uri="{FF2B5EF4-FFF2-40B4-BE49-F238E27FC236}">
                <a16:creationId xmlns:a16="http://schemas.microsoft.com/office/drawing/2014/main" id="{C16BDBF6-BBB4-AB4D-B44C-809BA0832D01}"/>
              </a:ext>
            </a:extLst>
          </p:cNvPr>
          <p:cNvSpPr/>
          <p:nvPr/>
        </p:nvSpPr>
        <p:spPr>
          <a:xfrm>
            <a:off x="9062720" y="535714"/>
            <a:ext cx="3545840" cy="2101788"/>
          </a:xfrm>
          <a:prstGeom prst="ellipse">
            <a:avLst/>
          </a:prstGeom>
          <a:noFill/>
          <a:ln w="635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3" name="Elipse 52">
            <a:extLst>
              <a:ext uri="{FF2B5EF4-FFF2-40B4-BE49-F238E27FC236}">
                <a16:creationId xmlns:a16="http://schemas.microsoft.com/office/drawing/2014/main" id="{0C5DD6CE-9285-1F4F-89F9-B6456E4DA5C5}"/>
              </a:ext>
            </a:extLst>
          </p:cNvPr>
          <p:cNvSpPr/>
          <p:nvPr/>
        </p:nvSpPr>
        <p:spPr>
          <a:xfrm>
            <a:off x="6627622" y="1973047"/>
            <a:ext cx="508291" cy="352834"/>
          </a:xfrm>
          <a:prstGeom prst="ellipse">
            <a:avLst/>
          </a:prstGeom>
          <a:noFill/>
          <a:ln w="635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4" name="Elipse 53">
            <a:extLst>
              <a:ext uri="{FF2B5EF4-FFF2-40B4-BE49-F238E27FC236}">
                <a16:creationId xmlns:a16="http://schemas.microsoft.com/office/drawing/2014/main" id="{67E42753-DDC4-9D44-8E79-B7947795770E}"/>
              </a:ext>
            </a:extLst>
          </p:cNvPr>
          <p:cNvSpPr/>
          <p:nvPr/>
        </p:nvSpPr>
        <p:spPr>
          <a:xfrm>
            <a:off x="6597888" y="2941423"/>
            <a:ext cx="508291" cy="352834"/>
          </a:xfrm>
          <a:prstGeom prst="ellipse">
            <a:avLst/>
          </a:prstGeom>
          <a:noFill/>
          <a:ln w="635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56" name="Conector recto 55">
            <a:extLst>
              <a:ext uri="{FF2B5EF4-FFF2-40B4-BE49-F238E27FC236}">
                <a16:creationId xmlns:a16="http://schemas.microsoft.com/office/drawing/2014/main" id="{B8B5E586-46F4-864F-AF32-F8457FDB9FB3}"/>
              </a:ext>
            </a:extLst>
          </p:cNvPr>
          <p:cNvCxnSpPr>
            <a:cxnSpLocks/>
            <a:stCxn id="53" idx="0"/>
            <a:endCxn id="51" idx="0"/>
          </p:cNvCxnSpPr>
          <p:nvPr/>
        </p:nvCxnSpPr>
        <p:spPr>
          <a:xfrm flipV="1">
            <a:off x="6881768" y="535714"/>
            <a:ext cx="3953872" cy="143733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59" name="Conector recto 58">
            <a:extLst>
              <a:ext uri="{FF2B5EF4-FFF2-40B4-BE49-F238E27FC236}">
                <a16:creationId xmlns:a16="http://schemas.microsoft.com/office/drawing/2014/main" id="{4BD28D42-E3C6-234B-A8F1-3559F05FD558}"/>
              </a:ext>
            </a:extLst>
          </p:cNvPr>
          <p:cNvCxnSpPr>
            <a:cxnSpLocks/>
            <a:stCxn id="53" idx="4"/>
            <a:endCxn id="51" idx="4"/>
          </p:cNvCxnSpPr>
          <p:nvPr/>
        </p:nvCxnSpPr>
        <p:spPr>
          <a:xfrm>
            <a:off x="6881768" y="2325881"/>
            <a:ext cx="3953872" cy="311621"/>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62" name="Conector recto 61">
            <a:extLst>
              <a:ext uri="{FF2B5EF4-FFF2-40B4-BE49-F238E27FC236}">
                <a16:creationId xmlns:a16="http://schemas.microsoft.com/office/drawing/2014/main" id="{D89CBDF4-5657-5440-80AE-42EA0FFFC87A}"/>
              </a:ext>
            </a:extLst>
          </p:cNvPr>
          <p:cNvCxnSpPr>
            <a:cxnSpLocks/>
            <a:stCxn id="54" idx="4"/>
            <a:endCxn id="50" idx="4"/>
          </p:cNvCxnSpPr>
          <p:nvPr/>
        </p:nvCxnSpPr>
        <p:spPr>
          <a:xfrm>
            <a:off x="6852034" y="3294257"/>
            <a:ext cx="3983606" cy="1556477"/>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65" name="Conector recto 64">
            <a:extLst>
              <a:ext uri="{FF2B5EF4-FFF2-40B4-BE49-F238E27FC236}">
                <a16:creationId xmlns:a16="http://schemas.microsoft.com/office/drawing/2014/main" id="{31AB40A5-A647-5045-A0BA-743E79D0D965}"/>
              </a:ext>
            </a:extLst>
          </p:cNvPr>
          <p:cNvCxnSpPr>
            <a:cxnSpLocks/>
            <a:stCxn id="54" idx="0"/>
            <a:endCxn id="50" idx="0"/>
          </p:cNvCxnSpPr>
          <p:nvPr/>
        </p:nvCxnSpPr>
        <p:spPr>
          <a:xfrm flipV="1">
            <a:off x="6852034" y="2748946"/>
            <a:ext cx="3983606" cy="192477"/>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0446598"/>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E37F61-BB40-2547-B915-F5A56288B729}"/>
              </a:ext>
            </a:extLst>
          </p:cNvPr>
          <p:cNvSpPr>
            <a:spLocks noGrp="1"/>
          </p:cNvSpPr>
          <p:nvPr>
            <p:ph type="title"/>
          </p:nvPr>
        </p:nvSpPr>
        <p:spPr>
          <a:xfrm>
            <a:off x="75717" y="283845"/>
            <a:ext cx="4804702" cy="1325563"/>
          </a:xfrm>
        </p:spPr>
        <p:txBody>
          <a:bodyPr>
            <a:normAutofit fontScale="90000"/>
          </a:bodyPr>
          <a:lstStyle/>
          <a:p>
            <a:r>
              <a:rPr lang="es-ES_tradnl"/>
              <a:t>ROM. Implementación basada en transistores</a:t>
            </a:r>
          </a:p>
        </p:txBody>
      </p:sp>
      <p:sp>
        <p:nvSpPr>
          <p:cNvPr id="3" name="Marcador de contenido 2">
            <a:extLst>
              <a:ext uri="{FF2B5EF4-FFF2-40B4-BE49-F238E27FC236}">
                <a16:creationId xmlns:a16="http://schemas.microsoft.com/office/drawing/2014/main" id="{597B51B9-9C69-6E4E-8FCF-070DD82F15AA}"/>
              </a:ext>
            </a:extLst>
          </p:cNvPr>
          <p:cNvSpPr>
            <a:spLocks noGrp="1"/>
          </p:cNvSpPr>
          <p:nvPr>
            <p:ph idx="1"/>
          </p:nvPr>
        </p:nvSpPr>
        <p:spPr>
          <a:xfrm>
            <a:off x="-31313" y="2563621"/>
            <a:ext cx="4421458" cy="4351338"/>
          </a:xfrm>
        </p:spPr>
        <p:txBody>
          <a:bodyPr>
            <a:normAutofit fontScale="92500" lnSpcReduction="20000"/>
          </a:bodyPr>
          <a:lstStyle/>
          <a:p>
            <a:r>
              <a:rPr lang="es-ES_tradnl"/>
              <a:t>ROM </a:t>
            </a:r>
            <a:r>
              <a:rPr lang="es-ES_tradnl" i="1"/>
              <a:t>N x M</a:t>
            </a:r>
          </a:p>
          <a:p>
            <a:endParaRPr lang="es-ES_tradnl"/>
          </a:p>
          <a:p>
            <a:r>
              <a:rPr lang="es-ES_tradnl"/>
              <a:t>Decodificador de N entradas de datos.</a:t>
            </a:r>
          </a:p>
          <a:p>
            <a:r>
              <a:rPr lang="es-ES_tradnl"/>
              <a:t>Cada salida del decodificador va conectada a una </a:t>
            </a:r>
            <a:r>
              <a:rPr lang="es-ES_tradnl" i="1" err="1"/>
              <a:t>wordline</a:t>
            </a:r>
            <a:endParaRPr lang="es-ES_tradnl"/>
          </a:p>
          <a:p>
            <a:r>
              <a:rPr lang="es-ES_tradnl"/>
              <a:t>M líneas de conexión (</a:t>
            </a:r>
            <a:r>
              <a:rPr lang="es-ES_tradnl" i="1" err="1"/>
              <a:t>bitline</a:t>
            </a:r>
            <a:r>
              <a:rPr lang="es-ES_tradnl"/>
              <a:t>) que cruzan todas las </a:t>
            </a:r>
            <a:r>
              <a:rPr lang="es-ES_tradnl" i="1" err="1"/>
              <a:t>wordlines</a:t>
            </a:r>
            <a:endParaRPr lang="es-ES_tradnl" i="1"/>
          </a:p>
          <a:p>
            <a:r>
              <a:rPr lang="es-ES_tradnl" i="1" err="1"/>
              <a:t>Wordlines</a:t>
            </a:r>
            <a:r>
              <a:rPr lang="es-ES_tradnl" i="1"/>
              <a:t> </a:t>
            </a:r>
            <a:r>
              <a:rPr lang="es-ES_tradnl"/>
              <a:t>y </a:t>
            </a:r>
            <a:r>
              <a:rPr lang="es-ES_tradnl" i="1" err="1"/>
              <a:t>bitlines</a:t>
            </a:r>
            <a:r>
              <a:rPr lang="es-ES_tradnl"/>
              <a:t> conectadas a través de un transistor</a:t>
            </a:r>
            <a:endParaRPr lang="es-ES_tradnl" i="1"/>
          </a:p>
          <a:p>
            <a:endParaRPr lang="es-ES_tradnl"/>
          </a:p>
        </p:txBody>
      </p:sp>
      <p:sp>
        <p:nvSpPr>
          <p:cNvPr id="4" name="Trapecio 3">
            <a:extLst>
              <a:ext uri="{FF2B5EF4-FFF2-40B4-BE49-F238E27FC236}">
                <a16:creationId xmlns:a16="http://schemas.microsoft.com/office/drawing/2014/main" id="{12AC19AC-E526-FC4E-895B-709FDDDBFA04}"/>
              </a:ext>
            </a:extLst>
          </p:cNvPr>
          <p:cNvSpPr/>
          <p:nvPr/>
        </p:nvSpPr>
        <p:spPr>
          <a:xfrm rot="16200000">
            <a:off x="3668305" y="2045487"/>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 name="Conector recto de flecha 4">
            <a:extLst>
              <a:ext uri="{FF2B5EF4-FFF2-40B4-BE49-F238E27FC236}">
                <a16:creationId xmlns:a16="http://schemas.microsoft.com/office/drawing/2014/main" id="{D01D6E68-8ABC-EE43-9641-93027D3A7CB3}"/>
              </a:ext>
            </a:extLst>
          </p:cNvPr>
          <p:cNvCxnSpPr>
            <a:cxnSpLocks/>
          </p:cNvCxnSpPr>
          <p:nvPr/>
        </p:nvCxnSpPr>
        <p:spPr>
          <a:xfrm flipV="1">
            <a:off x="5513424" y="2448369"/>
            <a:ext cx="2015136" cy="108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3E27A6A7-4B5F-6D45-9D71-6DD4BBE79D46}"/>
              </a:ext>
            </a:extLst>
          </p:cNvPr>
          <p:cNvCxnSpPr>
            <a:cxnSpLocks/>
          </p:cNvCxnSpPr>
          <p:nvPr/>
        </p:nvCxnSpPr>
        <p:spPr>
          <a:xfrm>
            <a:off x="5513424" y="2140518"/>
            <a:ext cx="2015136"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73D1E1E0-DCD3-9543-AD21-BCD2BF11B7F1}"/>
              </a:ext>
            </a:extLst>
          </p:cNvPr>
          <p:cNvCxnSpPr>
            <a:cxnSpLocks/>
          </p:cNvCxnSpPr>
          <p:nvPr/>
        </p:nvCxnSpPr>
        <p:spPr>
          <a:xfrm>
            <a:off x="5513424" y="3117840"/>
            <a:ext cx="2015136"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61F0E321-DD75-6144-AAB6-23ED73AAE892}"/>
              </a:ext>
            </a:extLst>
          </p:cNvPr>
          <p:cNvCxnSpPr>
            <a:cxnSpLocks/>
          </p:cNvCxnSpPr>
          <p:nvPr/>
        </p:nvCxnSpPr>
        <p:spPr>
          <a:xfrm flipV="1">
            <a:off x="5513424" y="2789902"/>
            <a:ext cx="2015136" cy="9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B9E031A2-2611-3D49-B49C-2E8BF714B501}"/>
              </a:ext>
            </a:extLst>
          </p:cNvPr>
          <p:cNvSpPr txBox="1"/>
          <p:nvPr/>
        </p:nvSpPr>
        <p:spPr>
          <a:xfrm>
            <a:off x="5038165" y="2106038"/>
            <a:ext cx="635581" cy="584775"/>
          </a:xfrm>
          <a:prstGeom prst="rect">
            <a:avLst/>
          </a:prstGeom>
          <a:noFill/>
        </p:spPr>
        <p:txBody>
          <a:bodyPr wrap="square" rtlCol="0">
            <a:spAutoFit/>
          </a:bodyPr>
          <a:lstStyle/>
          <a:p>
            <a:r>
              <a:rPr lang="es-ES" sz="3200" b="1"/>
              <a:t>y</a:t>
            </a:r>
            <a:r>
              <a:rPr lang="es-ES" sz="3200" b="1" baseline="-25000"/>
              <a:t>1</a:t>
            </a:r>
          </a:p>
        </p:txBody>
      </p:sp>
      <p:sp>
        <p:nvSpPr>
          <p:cNvPr id="10" name="CuadroTexto 9">
            <a:extLst>
              <a:ext uri="{FF2B5EF4-FFF2-40B4-BE49-F238E27FC236}">
                <a16:creationId xmlns:a16="http://schemas.microsoft.com/office/drawing/2014/main" id="{0DF83A62-F901-4A4E-9AC7-6F89D4A6CAD5}"/>
              </a:ext>
            </a:extLst>
          </p:cNvPr>
          <p:cNvSpPr txBox="1"/>
          <p:nvPr/>
        </p:nvSpPr>
        <p:spPr>
          <a:xfrm>
            <a:off x="5038165" y="2448369"/>
            <a:ext cx="635581" cy="584775"/>
          </a:xfrm>
          <a:prstGeom prst="rect">
            <a:avLst/>
          </a:prstGeom>
          <a:noFill/>
        </p:spPr>
        <p:txBody>
          <a:bodyPr wrap="square" rtlCol="0">
            <a:spAutoFit/>
          </a:bodyPr>
          <a:lstStyle/>
          <a:p>
            <a:r>
              <a:rPr lang="es-ES" sz="3200" b="1"/>
              <a:t>y</a:t>
            </a:r>
            <a:r>
              <a:rPr lang="es-ES" sz="3200" b="1" baseline="-25000"/>
              <a:t>2</a:t>
            </a:r>
          </a:p>
        </p:txBody>
      </p:sp>
      <p:sp>
        <p:nvSpPr>
          <p:cNvPr id="11" name="CuadroTexto 10">
            <a:extLst>
              <a:ext uri="{FF2B5EF4-FFF2-40B4-BE49-F238E27FC236}">
                <a16:creationId xmlns:a16="http://schemas.microsoft.com/office/drawing/2014/main" id="{E38B77AF-DDE8-A443-97BD-4B5E33F0B7A0}"/>
              </a:ext>
            </a:extLst>
          </p:cNvPr>
          <p:cNvSpPr txBox="1"/>
          <p:nvPr/>
        </p:nvSpPr>
        <p:spPr>
          <a:xfrm>
            <a:off x="5048542" y="2789902"/>
            <a:ext cx="635581" cy="584775"/>
          </a:xfrm>
          <a:prstGeom prst="rect">
            <a:avLst/>
          </a:prstGeom>
          <a:noFill/>
        </p:spPr>
        <p:txBody>
          <a:bodyPr wrap="square" rtlCol="0">
            <a:spAutoFit/>
          </a:bodyPr>
          <a:lstStyle/>
          <a:p>
            <a:r>
              <a:rPr lang="es-ES" sz="3200" b="1"/>
              <a:t>y</a:t>
            </a:r>
            <a:r>
              <a:rPr lang="es-ES" sz="3200" b="1" baseline="-25000"/>
              <a:t>3</a:t>
            </a:r>
          </a:p>
        </p:txBody>
      </p:sp>
      <p:cxnSp>
        <p:nvCxnSpPr>
          <p:cNvPr id="12" name="Conector recto de flecha 11">
            <a:extLst>
              <a:ext uri="{FF2B5EF4-FFF2-40B4-BE49-F238E27FC236}">
                <a16:creationId xmlns:a16="http://schemas.microsoft.com/office/drawing/2014/main" id="{0E5DC570-C700-1B49-91C5-89EB24DAE9D7}"/>
              </a:ext>
            </a:extLst>
          </p:cNvPr>
          <p:cNvCxnSpPr/>
          <p:nvPr/>
        </p:nvCxnSpPr>
        <p:spPr>
          <a:xfrm>
            <a:off x="3694884" y="233873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77C8A555-3EF3-AC44-A2A8-8BB12BEFA3D1}"/>
              </a:ext>
            </a:extLst>
          </p:cNvPr>
          <p:cNvCxnSpPr/>
          <p:nvPr/>
        </p:nvCxnSpPr>
        <p:spPr>
          <a:xfrm>
            <a:off x="3694884" y="272559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683092BD-F96C-6F48-964B-FED4E9F80D31}"/>
              </a:ext>
            </a:extLst>
          </p:cNvPr>
          <p:cNvSpPr txBox="1"/>
          <p:nvPr/>
        </p:nvSpPr>
        <p:spPr>
          <a:xfrm>
            <a:off x="4325078" y="2046343"/>
            <a:ext cx="635581" cy="584775"/>
          </a:xfrm>
          <a:prstGeom prst="rect">
            <a:avLst/>
          </a:prstGeom>
          <a:noFill/>
        </p:spPr>
        <p:txBody>
          <a:bodyPr wrap="square" rtlCol="0">
            <a:spAutoFit/>
          </a:bodyPr>
          <a:lstStyle/>
          <a:p>
            <a:r>
              <a:rPr lang="es-ES" sz="3200" b="1"/>
              <a:t>x</a:t>
            </a:r>
            <a:r>
              <a:rPr lang="es-ES" sz="3200" b="1" baseline="-25000"/>
              <a:t>0</a:t>
            </a:r>
          </a:p>
        </p:txBody>
      </p:sp>
      <p:sp>
        <p:nvSpPr>
          <p:cNvPr id="15" name="CuadroTexto 14">
            <a:extLst>
              <a:ext uri="{FF2B5EF4-FFF2-40B4-BE49-F238E27FC236}">
                <a16:creationId xmlns:a16="http://schemas.microsoft.com/office/drawing/2014/main" id="{17151371-5935-8F46-AFAF-DF18DCFB160B}"/>
              </a:ext>
            </a:extLst>
          </p:cNvPr>
          <p:cNvSpPr txBox="1"/>
          <p:nvPr/>
        </p:nvSpPr>
        <p:spPr>
          <a:xfrm>
            <a:off x="4322385" y="2464327"/>
            <a:ext cx="635581" cy="584775"/>
          </a:xfrm>
          <a:prstGeom prst="rect">
            <a:avLst/>
          </a:prstGeom>
          <a:noFill/>
        </p:spPr>
        <p:txBody>
          <a:bodyPr wrap="square" rtlCol="0">
            <a:spAutoFit/>
          </a:bodyPr>
          <a:lstStyle/>
          <a:p>
            <a:r>
              <a:rPr lang="es-ES" sz="3200" b="1"/>
              <a:t>x</a:t>
            </a:r>
            <a:r>
              <a:rPr lang="es-ES" sz="3200" b="1" baseline="-25000"/>
              <a:t>1</a:t>
            </a:r>
          </a:p>
        </p:txBody>
      </p:sp>
      <p:sp>
        <p:nvSpPr>
          <p:cNvPr id="16" name="CuadroTexto 15">
            <a:extLst>
              <a:ext uri="{FF2B5EF4-FFF2-40B4-BE49-F238E27FC236}">
                <a16:creationId xmlns:a16="http://schemas.microsoft.com/office/drawing/2014/main" id="{B4872136-BD73-9D4C-9BAA-0383909510D3}"/>
              </a:ext>
            </a:extLst>
          </p:cNvPr>
          <p:cNvSpPr txBox="1"/>
          <p:nvPr/>
        </p:nvSpPr>
        <p:spPr>
          <a:xfrm>
            <a:off x="5013592" y="1720366"/>
            <a:ext cx="635581" cy="584775"/>
          </a:xfrm>
          <a:prstGeom prst="rect">
            <a:avLst/>
          </a:prstGeom>
          <a:noFill/>
        </p:spPr>
        <p:txBody>
          <a:bodyPr wrap="square" rtlCol="0">
            <a:spAutoFit/>
          </a:bodyPr>
          <a:lstStyle/>
          <a:p>
            <a:r>
              <a:rPr lang="es-ES" sz="3200" b="1"/>
              <a:t>y</a:t>
            </a:r>
            <a:r>
              <a:rPr lang="es-ES" sz="3200" b="1" baseline="-25000"/>
              <a:t>0</a:t>
            </a:r>
          </a:p>
        </p:txBody>
      </p:sp>
      <p:cxnSp>
        <p:nvCxnSpPr>
          <p:cNvPr id="20" name="Conector recto de flecha 19">
            <a:extLst>
              <a:ext uri="{FF2B5EF4-FFF2-40B4-BE49-F238E27FC236}">
                <a16:creationId xmlns:a16="http://schemas.microsoft.com/office/drawing/2014/main" id="{7E355150-8796-034B-AD60-A4319663B716}"/>
              </a:ext>
            </a:extLst>
          </p:cNvPr>
          <p:cNvCxnSpPr>
            <a:cxnSpLocks/>
          </p:cNvCxnSpPr>
          <p:nvPr/>
        </p:nvCxnSpPr>
        <p:spPr>
          <a:xfrm>
            <a:off x="6196395" y="3618790"/>
            <a:ext cx="0" cy="54592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a:extLst>
              <a:ext uri="{FF2B5EF4-FFF2-40B4-BE49-F238E27FC236}">
                <a16:creationId xmlns:a16="http://schemas.microsoft.com/office/drawing/2014/main" id="{83607BC7-BF9E-2046-A3BA-8F2E05A7635B}"/>
              </a:ext>
            </a:extLst>
          </p:cNvPr>
          <p:cNvSpPr txBox="1"/>
          <p:nvPr/>
        </p:nvSpPr>
        <p:spPr>
          <a:xfrm rot="16200000">
            <a:off x="6838885" y="2271234"/>
            <a:ext cx="1905996" cy="584775"/>
          </a:xfrm>
          <a:prstGeom prst="rect">
            <a:avLst/>
          </a:prstGeom>
          <a:noFill/>
        </p:spPr>
        <p:txBody>
          <a:bodyPr wrap="square" rtlCol="0">
            <a:spAutoFit/>
          </a:bodyPr>
          <a:lstStyle/>
          <a:p>
            <a:r>
              <a:rPr lang="es-ES" sz="3200" err="1"/>
              <a:t>wordlines</a:t>
            </a:r>
            <a:endParaRPr lang="es-ES" sz="3200" baseline="-25000"/>
          </a:p>
        </p:txBody>
      </p:sp>
      <p:cxnSp>
        <p:nvCxnSpPr>
          <p:cNvPr id="24" name="Conector recto 23">
            <a:extLst>
              <a:ext uri="{FF2B5EF4-FFF2-40B4-BE49-F238E27FC236}">
                <a16:creationId xmlns:a16="http://schemas.microsoft.com/office/drawing/2014/main" id="{05A87782-3521-8F43-BB2F-3C676F778899}"/>
              </a:ext>
            </a:extLst>
          </p:cNvPr>
          <p:cNvCxnSpPr>
            <a:cxnSpLocks/>
          </p:cNvCxnSpPr>
          <p:nvPr/>
        </p:nvCxnSpPr>
        <p:spPr>
          <a:xfrm flipH="1" flipV="1">
            <a:off x="10119057" y="2028665"/>
            <a:ext cx="304466" cy="2585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5" name="Tabla 9">
            <a:extLst>
              <a:ext uri="{FF2B5EF4-FFF2-40B4-BE49-F238E27FC236}">
                <a16:creationId xmlns:a16="http://schemas.microsoft.com/office/drawing/2014/main" id="{F29455D5-C8B5-8A48-8750-8DCD6B88060A}"/>
              </a:ext>
            </a:extLst>
          </p:cNvPr>
          <p:cNvGraphicFramePr>
            <a:graphicFrameLocks noGrp="1"/>
          </p:cNvGraphicFramePr>
          <p:nvPr/>
        </p:nvGraphicFramePr>
        <p:xfrm>
          <a:off x="8517721" y="0"/>
          <a:ext cx="3509335" cy="1854200"/>
        </p:xfrm>
        <a:graphic>
          <a:graphicData uri="http://schemas.openxmlformats.org/drawingml/2006/table">
            <a:tbl>
              <a:tblPr firstRow="1" bandRow="1">
                <a:tableStyleId>{5940675A-B579-460E-94D1-54222C63F5DA}</a:tableStyleId>
              </a:tblPr>
              <a:tblGrid>
                <a:gridCol w="701867">
                  <a:extLst>
                    <a:ext uri="{9D8B030D-6E8A-4147-A177-3AD203B41FA5}">
                      <a16:colId xmlns:a16="http://schemas.microsoft.com/office/drawing/2014/main" val="3809000233"/>
                    </a:ext>
                  </a:extLst>
                </a:gridCol>
                <a:gridCol w="701867">
                  <a:extLst>
                    <a:ext uri="{9D8B030D-6E8A-4147-A177-3AD203B41FA5}">
                      <a16:colId xmlns:a16="http://schemas.microsoft.com/office/drawing/2014/main" val="2719428428"/>
                    </a:ext>
                  </a:extLst>
                </a:gridCol>
                <a:gridCol w="701867">
                  <a:extLst>
                    <a:ext uri="{9D8B030D-6E8A-4147-A177-3AD203B41FA5}">
                      <a16:colId xmlns:a16="http://schemas.microsoft.com/office/drawing/2014/main" val="3070321498"/>
                    </a:ext>
                  </a:extLst>
                </a:gridCol>
                <a:gridCol w="701867">
                  <a:extLst>
                    <a:ext uri="{9D8B030D-6E8A-4147-A177-3AD203B41FA5}">
                      <a16:colId xmlns:a16="http://schemas.microsoft.com/office/drawing/2014/main" val="3414397565"/>
                    </a:ext>
                  </a:extLst>
                </a:gridCol>
                <a:gridCol w="701867">
                  <a:extLst>
                    <a:ext uri="{9D8B030D-6E8A-4147-A177-3AD203B41FA5}">
                      <a16:colId xmlns:a16="http://schemas.microsoft.com/office/drawing/2014/main" val="3660317423"/>
                    </a:ext>
                  </a:extLst>
                </a:gridCol>
              </a:tblGrid>
              <a:tr h="370840">
                <a:tc>
                  <a:txBody>
                    <a:bodyPr/>
                    <a:lstStyle/>
                    <a:p>
                      <a:endParaRPr lang="es-ES_tradnl" b="1"/>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s-ES_tradnl"/>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_tradnl"/>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_tradnl"/>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a:t>
                      </a:r>
                    </a:p>
                  </a:txBody>
                  <a:tcPr>
                    <a:lnL w="12700" cmpd="sng">
                      <a:noFill/>
                    </a:lnL>
                    <a:lnR w="12700" cmpd="sng">
                      <a:noFill/>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5648103"/>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00</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81896864"/>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01</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57295372"/>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10</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57774352"/>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11</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2337522"/>
                  </a:ext>
                </a:extLst>
              </a:tr>
            </a:tbl>
          </a:graphicData>
        </a:graphic>
      </p:graphicFrame>
      <p:cxnSp>
        <p:nvCxnSpPr>
          <p:cNvPr id="26" name="Conector recto de flecha 25">
            <a:extLst>
              <a:ext uri="{FF2B5EF4-FFF2-40B4-BE49-F238E27FC236}">
                <a16:creationId xmlns:a16="http://schemas.microsoft.com/office/drawing/2014/main" id="{AA428942-0221-8B4E-9EA3-77D99F6299F3}"/>
              </a:ext>
            </a:extLst>
          </p:cNvPr>
          <p:cNvCxnSpPr>
            <a:cxnSpLocks/>
          </p:cNvCxnSpPr>
          <p:nvPr/>
        </p:nvCxnSpPr>
        <p:spPr>
          <a:xfrm>
            <a:off x="10271290" y="1854200"/>
            <a:ext cx="0" cy="75234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CuadroTexto 26">
            <a:extLst>
              <a:ext uri="{FF2B5EF4-FFF2-40B4-BE49-F238E27FC236}">
                <a16:creationId xmlns:a16="http://schemas.microsoft.com/office/drawing/2014/main" id="{965CA8F5-C503-A949-A1F3-ABC2A90ABE52}"/>
              </a:ext>
            </a:extLst>
          </p:cNvPr>
          <p:cNvSpPr txBox="1"/>
          <p:nvPr/>
        </p:nvSpPr>
        <p:spPr>
          <a:xfrm>
            <a:off x="9787942" y="1854200"/>
            <a:ext cx="635581" cy="461665"/>
          </a:xfrm>
          <a:prstGeom prst="rect">
            <a:avLst/>
          </a:prstGeom>
          <a:noFill/>
        </p:spPr>
        <p:txBody>
          <a:bodyPr wrap="square" rtlCol="0">
            <a:spAutoFit/>
          </a:bodyPr>
          <a:lstStyle/>
          <a:p>
            <a:r>
              <a:rPr lang="es-ES" sz="2400" b="1"/>
              <a:t>3</a:t>
            </a:r>
            <a:endParaRPr lang="es-ES" sz="2400" b="1" baseline="-25000"/>
          </a:p>
        </p:txBody>
      </p:sp>
      <p:cxnSp>
        <p:nvCxnSpPr>
          <p:cNvPr id="28" name="Conector recto de flecha 27">
            <a:extLst>
              <a:ext uri="{FF2B5EF4-FFF2-40B4-BE49-F238E27FC236}">
                <a16:creationId xmlns:a16="http://schemas.microsoft.com/office/drawing/2014/main" id="{2D356C32-29CC-1D48-B88D-C4A6EEC3F069}"/>
              </a:ext>
            </a:extLst>
          </p:cNvPr>
          <p:cNvCxnSpPr/>
          <p:nvPr/>
        </p:nvCxnSpPr>
        <p:spPr>
          <a:xfrm>
            <a:off x="8547632" y="115675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EBCC816E-E88B-BE40-B9E3-2BEDD0710631}"/>
              </a:ext>
            </a:extLst>
          </p:cNvPr>
          <p:cNvCxnSpPr/>
          <p:nvPr/>
        </p:nvCxnSpPr>
        <p:spPr>
          <a:xfrm flipH="1">
            <a:off x="8719765" y="969349"/>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30448AC-1987-C442-9F3C-6552D161616E}"/>
              </a:ext>
            </a:extLst>
          </p:cNvPr>
          <p:cNvSpPr txBox="1"/>
          <p:nvPr/>
        </p:nvSpPr>
        <p:spPr>
          <a:xfrm>
            <a:off x="8563685" y="611457"/>
            <a:ext cx="635581" cy="461665"/>
          </a:xfrm>
          <a:prstGeom prst="rect">
            <a:avLst/>
          </a:prstGeom>
          <a:noFill/>
        </p:spPr>
        <p:txBody>
          <a:bodyPr wrap="square" rtlCol="0">
            <a:spAutoFit/>
          </a:bodyPr>
          <a:lstStyle/>
          <a:p>
            <a:r>
              <a:rPr lang="es-ES" sz="2400" b="1"/>
              <a:t>2</a:t>
            </a:r>
            <a:endParaRPr lang="es-ES" sz="2400" b="1" baseline="-25000"/>
          </a:p>
        </p:txBody>
      </p:sp>
      <p:cxnSp>
        <p:nvCxnSpPr>
          <p:cNvPr id="31" name="Conector recto de flecha 30">
            <a:extLst>
              <a:ext uri="{FF2B5EF4-FFF2-40B4-BE49-F238E27FC236}">
                <a16:creationId xmlns:a16="http://schemas.microsoft.com/office/drawing/2014/main" id="{64C90683-2BE2-854F-9E1D-CF67357E4776}"/>
              </a:ext>
            </a:extLst>
          </p:cNvPr>
          <p:cNvCxnSpPr>
            <a:cxnSpLocks/>
          </p:cNvCxnSpPr>
          <p:nvPr/>
        </p:nvCxnSpPr>
        <p:spPr>
          <a:xfrm>
            <a:off x="6196395" y="1473200"/>
            <a:ext cx="0" cy="226568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0E7FA759-9769-2942-8ADC-A74877D64AAD}"/>
              </a:ext>
            </a:extLst>
          </p:cNvPr>
          <p:cNvSpPr txBox="1"/>
          <p:nvPr/>
        </p:nvSpPr>
        <p:spPr>
          <a:xfrm>
            <a:off x="5893023" y="787725"/>
            <a:ext cx="1905996" cy="584775"/>
          </a:xfrm>
          <a:prstGeom prst="rect">
            <a:avLst/>
          </a:prstGeom>
          <a:noFill/>
        </p:spPr>
        <p:txBody>
          <a:bodyPr wrap="square" rtlCol="0">
            <a:spAutoFit/>
          </a:bodyPr>
          <a:lstStyle/>
          <a:p>
            <a:r>
              <a:rPr lang="es-ES" sz="3200" err="1"/>
              <a:t>bitlines</a:t>
            </a:r>
            <a:endParaRPr lang="es-ES" sz="3200" baseline="-25000"/>
          </a:p>
        </p:txBody>
      </p:sp>
      <p:cxnSp>
        <p:nvCxnSpPr>
          <p:cNvPr id="43" name="Conector recto de flecha 42">
            <a:extLst>
              <a:ext uri="{FF2B5EF4-FFF2-40B4-BE49-F238E27FC236}">
                <a16:creationId xmlns:a16="http://schemas.microsoft.com/office/drawing/2014/main" id="{C04F6907-E283-3C42-A8DA-E982A2DF784B}"/>
              </a:ext>
            </a:extLst>
          </p:cNvPr>
          <p:cNvCxnSpPr>
            <a:cxnSpLocks/>
          </p:cNvCxnSpPr>
          <p:nvPr/>
        </p:nvCxnSpPr>
        <p:spPr>
          <a:xfrm>
            <a:off x="6520992" y="3618790"/>
            <a:ext cx="0" cy="54592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a:extLst>
              <a:ext uri="{FF2B5EF4-FFF2-40B4-BE49-F238E27FC236}">
                <a16:creationId xmlns:a16="http://schemas.microsoft.com/office/drawing/2014/main" id="{F225946A-DB82-6F4D-B4FA-0BBA2AF3A775}"/>
              </a:ext>
            </a:extLst>
          </p:cNvPr>
          <p:cNvCxnSpPr>
            <a:cxnSpLocks/>
          </p:cNvCxnSpPr>
          <p:nvPr/>
        </p:nvCxnSpPr>
        <p:spPr>
          <a:xfrm>
            <a:off x="6520992" y="1473200"/>
            <a:ext cx="0" cy="226568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5" name="Conector recto de flecha 44">
            <a:extLst>
              <a:ext uri="{FF2B5EF4-FFF2-40B4-BE49-F238E27FC236}">
                <a16:creationId xmlns:a16="http://schemas.microsoft.com/office/drawing/2014/main" id="{53FE5B71-6306-D14F-8195-4F47501AD195}"/>
              </a:ext>
            </a:extLst>
          </p:cNvPr>
          <p:cNvCxnSpPr>
            <a:cxnSpLocks/>
          </p:cNvCxnSpPr>
          <p:nvPr/>
        </p:nvCxnSpPr>
        <p:spPr>
          <a:xfrm>
            <a:off x="6854976" y="3618790"/>
            <a:ext cx="0" cy="54592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a:extLst>
              <a:ext uri="{FF2B5EF4-FFF2-40B4-BE49-F238E27FC236}">
                <a16:creationId xmlns:a16="http://schemas.microsoft.com/office/drawing/2014/main" id="{E2A23CE5-7D3C-4642-9E26-99409B52CD6B}"/>
              </a:ext>
            </a:extLst>
          </p:cNvPr>
          <p:cNvCxnSpPr>
            <a:cxnSpLocks/>
          </p:cNvCxnSpPr>
          <p:nvPr/>
        </p:nvCxnSpPr>
        <p:spPr>
          <a:xfrm>
            <a:off x="6854976" y="1473200"/>
            <a:ext cx="0" cy="226568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67526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(2.3)</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Álgebra de Boole (parte 1)</a:t>
            </a:r>
          </a:p>
        </p:txBody>
      </p:sp>
    </p:spTree>
    <p:extLst>
      <p:ext uri="{BB962C8B-B14F-4D97-AF65-F5344CB8AC3E}">
        <p14:creationId xmlns:p14="http://schemas.microsoft.com/office/powerpoint/2010/main" val="2495138300"/>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C0208A-FC92-A145-B929-09C3063A5E6D}"/>
              </a:ext>
            </a:extLst>
          </p:cNvPr>
          <p:cNvSpPr>
            <a:spLocks noGrp="1"/>
          </p:cNvSpPr>
          <p:nvPr>
            <p:ph type="title"/>
          </p:nvPr>
        </p:nvSpPr>
        <p:spPr/>
        <p:txBody>
          <a:bodyPr/>
          <a:lstStyle/>
          <a:p>
            <a:r>
              <a:rPr lang="es-ES_tradnl"/>
              <a:t>ROM. Aplicaciones</a:t>
            </a:r>
          </a:p>
        </p:txBody>
      </p:sp>
      <p:sp>
        <p:nvSpPr>
          <p:cNvPr id="3" name="Marcador de contenido 2">
            <a:extLst>
              <a:ext uri="{FF2B5EF4-FFF2-40B4-BE49-F238E27FC236}">
                <a16:creationId xmlns:a16="http://schemas.microsoft.com/office/drawing/2014/main" id="{0FD0A63A-6390-DB44-A3DE-0345F358676F}"/>
              </a:ext>
            </a:extLst>
          </p:cNvPr>
          <p:cNvSpPr>
            <a:spLocks noGrp="1"/>
          </p:cNvSpPr>
          <p:nvPr>
            <p:ph idx="1"/>
          </p:nvPr>
        </p:nvSpPr>
        <p:spPr/>
        <p:txBody>
          <a:bodyPr/>
          <a:lstStyle/>
          <a:p>
            <a:r>
              <a:rPr lang="es-ES_tradnl"/>
              <a:t>Almacenamiento de datos</a:t>
            </a:r>
          </a:p>
          <a:p>
            <a:endParaRPr lang="es-ES_tradnl"/>
          </a:p>
          <a:p>
            <a:r>
              <a:rPr lang="es-ES_tradnl" b="1">
                <a:solidFill>
                  <a:srgbClr val="0070C0"/>
                </a:solidFill>
              </a:rPr>
              <a:t>Implementación de funciones</a:t>
            </a:r>
          </a:p>
        </p:txBody>
      </p:sp>
    </p:spTree>
    <p:extLst>
      <p:ext uri="{BB962C8B-B14F-4D97-AF65-F5344CB8AC3E}">
        <p14:creationId xmlns:p14="http://schemas.microsoft.com/office/powerpoint/2010/main" val="1263346494"/>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B3CC81-A412-5B42-B53C-F73B94583699}"/>
              </a:ext>
            </a:extLst>
          </p:cNvPr>
          <p:cNvSpPr>
            <a:spLocks noGrp="1"/>
          </p:cNvSpPr>
          <p:nvPr>
            <p:ph type="title"/>
          </p:nvPr>
        </p:nvSpPr>
        <p:spPr/>
        <p:txBody>
          <a:bodyPr/>
          <a:lstStyle/>
          <a:p>
            <a:r>
              <a:rPr lang="es-ES_tradnl"/>
              <a:t>Implementación de funciones</a:t>
            </a:r>
          </a:p>
        </p:txBody>
      </p:sp>
      <p:sp>
        <p:nvSpPr>
          <p:cNvPr id="3" name="Marcador de contenido 2">
            <a:extLst>
              <a:ext uri="{FF2B5EF4-FFF2-40B4-BE49-F238E27FC236}">
                <a16:creationId xmlns:a16="http://schemas.microsoft.com/office/drawing/2014/main" id="{30A9C790-71DF-EA41-9E74-6889D69BDAAF}"/>
              </a:ext>
            </a:extLst>
          </p:cNvPr>
          <p:cNvSpPr>
            <a:spLocks noGrp="1"/>
          </p:cNvSpPr>
          <p:nvPr>
            <p:ph idx="1"/>
          </p:nvPr>
        </p:nvSpPr>
        <p:spPr/>
        <p:txBody>
          <a:bodyPr/>
          <a:lstStyle/>
          <a:p>
            <a:r>
              <a:rPr lang="es-ES_tradnl"/>
              <a:t>Hacer que la ROM almacene las datos correspondientes a la salida de la función</a:t>
            </a:r>
          </a:p>
          <a:p>
            <a:r>
              <a:rPr lang="es-ES_tradnl"/>
              <a:t>Para implementar 1 función de N variables necesitaremos una ROM de N x 1.</a:t>
            </a:r>
          </a:p>
          <a:p>
            <a:r>
              <a:rPr lang="es-ES_tradnl"/>
              <a:t>Con una ROM de N x M, podremos implementar M funciones de N variables.</a:t>
            </a:r>
          </a:p>
        </p:txBody>
      </p:sp>
    </p:spTree>
    <p:extLst>
      <p:ext uri="{BB962C8B-B14F-4D97-AF65-F5344CB8AC3E}">
        <p14:creationId xmlns:p14="http://schemas.microsoft.com/office/powerpoint/2010/main" val="3270271920"/>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176474-963A-C449-AF98-BECD3F6B8F39}"/>
              </a:ext>
            </a:extLst>
          </p:cNvPr>
          <p:cNvSpPr>
            <a:spLocks noGrp="1"/>
          </p:cNvSpPr>
          <p:nvPr>
            <p:ph type="title"/>
          </p:nvPr>
        </p:nvSpPr>
        <p:spPr/>
        <p:txBody>
          <a:bodyPr/>
          <a:lstStyle/>
          <a:p>
            <a:r>
              <a:rPr lang="es-ES_tradnl"/>
              <a:t>Implementación de funciones. Ejemplo</a:t>
            </a:r>
          </a:p>
        </p:txBody>
      </p:sp>
      <p:sp>
        <p:nvSpPr>
          <p:cNvPr id="4" name="Trapecio 3">
            <a:extLst>
              <a:ext uri="{FF2B5EF4-FFF2-40B4-BE49-F238E27FC236}">
                <a16:creationId xmlns:a16="http://schemas.microsoft.com/office/drawing/2014/main" id="{516F2039-0C54-9D40-9348-7A70FD1DE527}"/>
              </a:ext>
            </a:extLst>
          </p:cNvPr>
          <p:cNvSpPr/>
          <p:nvPr/>
        </p:nvSpPr>
        <p:spPr>
          <a:xfrm rot="16200000">
            <a:off x="6259135" y="2478647"/>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 name="Conector recto de flecha 4">
            <a:extLst>
              <a:ext uri="{FF2B5EF4-FFF2-40B4-BE49-F238E27FC236}">
                <a16:creationId xmlns:a16="http://schemas.microsoft.com/office/drawing/2014/main" id="{A361C173-7AB7-8048-ABFF-47B39879C5B8}"/>
              </a:ext>
            </a:extLst>
          </p:cNvPr>
          <p:cNvCxnSpPr>
            <a:cxnSpLocks/>
          </p:cNvCxnSpPr>
          <p:nvPr/>
        </p:nvCxnSpPr>
        <p:spPr>
          <a:xfrm flipV="1">
            <a:off x="8104254" y="2881529"/>
            <a:ext cx="2015136" cy="108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3D66C33C-96A1-2042-A84F-BF90CEA5BCB4}"/>
              </a:ext>
            </a:extLst>
          </p:cNvPr>
          <p:cNvCxnSpPr>
            <a:cxnSpLocks/>
          </p:cNvCxnSpPr>
          <p:nvPr/>
        </p:nvCxnSpPr>
        <p:spPr>
          <a:xfrm>
            <a:off x="8104254" y="2573678"/>
            <a:ext cx="2015136"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9A65BED3-A4A7-1349-BB2F-9F4C5EF78DF5}"/>
              </a:ext>
            </a:extLst>
          </p:cNvPr>
          <p:cNvCxnSpPr>
            <a:cxnSpLocks/>
          </p:cNvCxnSpPr>
          <p:nvPr/>
        </p:nvCxnSpPr>
        <p:spPr>
          <a:xfrm>
            <a:off x="8104254" y="3551000"/>
            <a:ext cx="2015136" cy="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17CB5D09-78A9-3C49-90D6-BAB37A9F5B81}"/>
              </a:ext>
            </a:extLst>
          </p:cNvPr>
          <p:cNvCxnSpPr>
            <a:cxnSpLocks/>
          </p:cNvCxnSpPr>
          <p:nvPr/>
        </p:nvCxnSpPr>
        <p:spPr>
          <a:xfrm flipV="1">
            <a:off x="8104254" y="3223062"/>
            <a:ext cx="2015136" cy="9244"/>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4096AFFE-099F-5343-BE54-94346FE8C20D}"/>
              </a:ext>
            </a:extLst>
          </p:cNvPr>
          <p:cNvSpPr txBox="1"/>
          <p:nvPr/>
        </p:nvSpPr>
        <p:spPr>
          <a:xfrm>
            <a:off x="7628995" y="2539198"/>
            <a:ext cx="635581" cy="584775"/>
          </a:xfrm>
          <a:prstGeom prst="rect">
            <a:avLst/>
          </a:prstGeom>
          <a:noFill/>
        </p:spPr>
        <p:txBody>
          <a:bodyPr wrap="square" rtlCol="0">
            <a:spAutoFit/>
          </a:bodyPr>
          <a:lstStyle/>
          <a:p>
            <a:r>
              <a:rPr lang="es-ES" sz="3200" b="1"/>
              <a:t>y</a:t>
            </a:r>
            <a:r>
              <a:rPr lang="es-ES" sz="3200" b="1" baseline="-25000"/>
              <a:t>1</a:t>
            </a:r>
          </a:p>
        </p:txBody>
      </p:sp>
      <p:sp>
        <p:nvSpPr>
          <p:cNvPr id="10" name="CuadroTexto 9">
            <a:extLst>
              <a:ext uri="{FF2B5EF4-FFF2-40B4-BE49-F238E27FC236}">
                <a16:creationId xmlns:a16="http://schemas.microsoft.com/office/drawing/2014/main" id="{638ABF14-30A5-6A42-BA34-5CD7B5C781A9}"/>
              </a:ext>
            </a:extLst>
          </p:cNvPr>
          <p:cNvSpPr txBox="1"/>
          <p:nvPr/>
        </p:nvSpPr>
        <p:spPr>
          <a:xfrm>
            <a:off x="7628995" y="2881529"/>
            <a:ext cx="635581" cy="584775"/>
          </a:xfrm>
          <a:prstGeom prst="rect">
            <a:avLst/>
          </a:prstGeom>
          <a:noFill/>
        </p:spPr>
        <p:txBody>
          <a:bodyPr wrap="square" rtlCol="0">
            <a:spAutoFit/>
          </a:bodyPr>
          <a:lstStyle/>
          <a:p>
            <a:r>
              <a:rPr lang="es-ES" sz="3200" b="1"/>
              <a:t>y</a:t>
            </a:r>
            <a:r>
              <a:rPr lang="es-ES" sz="3200" b="1" baseline="-25000"/>
              <a:t>2</a:t>
            </a:r>
          </a:p>
        </p:txBody>
      </p:sp>
      <p:sp>
        <p:nvSpPr>
          <p:cNvPr id="11" name="CuadroTexto 10">
            <a:extLst>
              <a:ext uri="{FF2B5EF4-FFF2-40B4-BE49-F238E27FC236}">
                <a16:creationId xmlns:a16="http://schemas.microsoft.com/office/drawing/2014/main" id="{CCABB543-CAB2-0348-80C5-87942B4E39F3}"/>
              </a:ext>
            </a:extLst>
          </p:cNvPr>
          <p:cNvSpPr txBox="1"/>
          <p:nvPr/>
        </p:nvSpPr>
        <p:spPr>
          <a:xfrm>
            <a:off x="7639372" y="3223062"/>
            <a:ext cx="635581" cy="584775"/>
          </a:xfrm>
          <a:prstGeom prst="rect">
            <a:avLst/>
          </a:prstGeom>
          <a:noFill/>
        </p:spPr>
        <p:txBody>
          <a:bodyPr wrap="square" rtlCol="0">
            <a:spAutoFit/>
          </a:bodyPr>
          <a:lstStyle/>
          <a:p>
            <a:r>
              <a:rPr lang="es-ES" sz="3200" b="1"/>
              <a:t>y</a:t>
            </a:r>
            <a:r>
              <a:rPr lang="es-ES" sz="3200" b="1" baseline="-25000"/>
              <a:t>3</a:t>
            </a:r>
          </a:p>
        </p:txBody>
      </p:sp>
      <p:cxnSp>
        <p:nvCxnSpPr>
          <p:cNvPr id="12" name="Conector recto de flecha 11">
            <a:extLst>
              <a:ext uri="{FF2B5EF4-FFF2-40B4-BE49-F238E27FC236}">
                <a16:creationId xmlns:a16="http://schemas.microsoft.com/office/drawing/2014/main" id="{6D119028-936F-2741-A5CC-ECE434E794B2}"/>
              </a:ext>
            </a:extLst>
          </p:cNvPr>
          <p:cNvCxnSpPr/>
          <p:nvPr/>
        </p:nvCxnSpPr>
        <p:spPr>
          <a:xfrm>
            <a:off x="6285714" y="277189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21DBE22A-FC1D-D548-B016-A2633BCCE80F}"/>
              </a:ext>
            </a:extLst>
          </p:cNvPr>
          <p:cNvCxnSpPr/>
          <p:nvPr/>
        </p:nvCxnSpPr>
        <p:spPr>
          <a:xfrm>
            <a:off x="6285714" y="315875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3E67C5B6-303C-0847-BD34-9BD34D600C9B}"/>
              </a:ext>
            </a:extLst>
          </p:cNvPr>
          <p:cNvSpPr txBox="1"/>
          <p:nvPr/>
        </p:nvSpPr>
        <p:spPr>
          <a:xfrm>
            <a:off x="6915908" y="2479503"/>
            <a:ext cx="635581" cy="584775"/>
          </a:xfrm>
          <a:prstGeom prst="rect">
            <a:avLst/>
          </a:prstGeom>
          <a:noFill/>
        </p:spPr>
        <p:txBody>
          <a:bodyPr wrap="square" rtlCol="0">
            <a:spAutoFit/>
          </a:bodyPr>
          <a:lstStyle/>
          <a:p>
            <a:r>
              <a:rPr lang="es-ES" sz="3200" b="1"/>
              <a:t>x</a:t>
            </a:r>
            <a:r>
              <a:rPr lang="es-ES" sz="3200" b="1" baseline="-25000"/>
              <a:t>0</a:t>
            </a:r>
          </a:p>
        </p:txBody>
      </p:sp>
      <p:sp>
        <p:nvSpPr>
          <p:cNvPr id="15" name="CuadroTexto 14">
            <a:extLst>
              <a:ext uri="{FF2B5EF4-FFF2-40B4-BE49-F238E27FC236}">
                <a16:creationId xmlns:a16="http://schemas.microsoft.com/office/drawing/2014/main" id="{EAA8DEAB-3015-364B-844B-8417EAD2D9D2}"/>
              </a:ext>
            </a:extLst>
          </p:cNvPr>
          <p:cNvSpPr txBox="1"/>
          <p:nvPr/>
        </p:nvSpPr>
        <p:spPr>
          <a:xfrm>
            <a:off x="6913215" y="2897487"/>
            <a:ext cx="635581" cy="584775"/>
          </a:xfrm>
          <a:prstGeom prst="rect">
            <a:avLst/>
          </a:prstGeom>
          <a:noFill/>
        </p:spPr>
        <p:txBody>
          <a:bodyPr wrap="square" rtlCol="0">
            <a:spAutoFit/>
          </a:bodyPr>
          <a:lstStyle/>
          <a:p>
            <a:r>
              <a:rPr lang="es-ES" sz="3200" b="1"/>
              <a:t>x</a:t>
            </a:r>
            <a:r>
              <a:rPr lang="es-ES" sz="3200" b="1" baseline="-25000"/>
              <a:t>1</a:t>
            </a:r>
          </a:p>
        </p:txBody>
      </p:sp>
      <p:sp>
        <p:nvSpPr>
          <p:cNvPr id="16" name="CuadroTexto 15">
            <a:extLst>
              <a:ext uri="{FF2B5EF4-FFF2-40B4-BE49-F238E27FC236}">
                <a16:creationId xmlns:a16="http://schemas.microsoft.com/office/drawing/2014/main" id="{33A7E094-A194-C948-BC01-5CF62882016F}"/>
              </a:ext>
            </a:extLst>
          </p:cNvPr>
          <p:cNvSpPr txBox="1"/>
          <p:nvPr/>
        </p:nvSpPr>
        <p:spPr>
          <a:xfrm>
            <a:off x="7604422" y="2153526"/>
            <a:ext cx="635581" cy="584775"/>
          </a:xfrm>
          <a:prstGeom prst="rect">
            <a:avLst/>
          </a:prstGeom>
          <a:noFill/>
        </p:spPr>
        <p:txBody>
          <a:bodyPr wrap="square" rtlCol="0">
            <a:spAutoFit/>
          </a:bodyPr>
          <a:lstStyle/>
          <a:p>
            <a:r>
              <a:rPr lang="es-ES" sz="3200" b="1"/>
              <a:t>y</a:t>
            </a:r>
            <a:r>
              <a:rPr lang="es-ES" sz="3200" b="1" baseline="-25000"/>
              <a:t>0</a:t>
            </a:r>
          </a:p>
        </p:txBody>
      </p:sp>
      <p:sp>
        <p:nvSpPr>
          <p:cNvPr id="18" name="CuadroTexto 17">
            <a:extLst>
              <a:ext uri="{FF2B5EF4-FFF2-40B4-BE49-F238E27FC236}">
                <a16:creationId xmlns:a16="http://schemas.microsoft.com/office/drawing/2014/main" id="{68922A40-5DD8-8B42-9221-1D27F116F9C2}"/>
              </a:ext>
            </a:extLst>
          </p:cNvPr>
          <p:cNvSpPr txBox="1"/>
          <p:nvPr/>
        </p:nvSpPr>
        <p:spPr>
          <a:xfrm rot="16200000">
            <a:off x="9429715" y="2704394"/>
            <a:ext cx="1905996" cy="584775"/>
          </a:xfrm>
          <a:prstGeom prst="rect">
            <a:avLst/>
          </a:prstGeom>
          <a:noFill/>
        </p:spPr>
        <p:txBody>
          <a:bodyPr wrap="square" rtlCol="0">
            <a:spAutoFit/>
          </a:bodyPr>
          <a:lstStyle/>
          <a:p>
            <a:r>
              <a:rPr lang="es-ES" sz="3200" err="1"/>
              <a:t>wordlines</a:t>
            </a:r>
            <a:endParaRPr lang="es-ES" sz="3200" baseline="-25000"/>
          </a:p>
        </p:txBody>
      </p:sp>
      <p:cxnSp>
        <p:nvCxnSpPr>
          <p:cNvPr id="19" name="Conector recto 18">
            <a:extLst>
              <a:ext uri="{FF2B5EF4-FFF2-40B4-BE49-F238E27FC236}">
                <a16:creationId xmlns:a16="http://schemas.microsoft.com/office/drawing/2014/main" id="{A3C96E76-2912-0C46-92D6-FE5652BC8306}"/>
              </a:ext>
            </a:extLst>
          </p:cNvPr>
          <p:cNvCxnSpPr>
            <a:cxnSpLocks/>
          </p:cNvCxnSpPr>
          <p:nvPr/>
        </p:nvCxnSpPr>
        <p:spPr>
          <a:xfrm flipH="1" flipV="1">
            <a:off x="4569831" y="3839492"/>
            <a:ext cx="304466" cy="2585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0" name="Tabla 9">
            <a:extLst>
              <a:ext uri="{FF2B5EF4-FFF2-40B4-BE49-F238E27FC236}">
                <a16:creationId xmlns:a16="http://schemas.microsoft.com/office/drawing/2014/main" id="{45D0B489-AFFE-4940-A83D-6EF58AAB3BF8}"/>
              </a:ext>
            </a:extLst>
          </p:cNvPr>
          <p:cNvGraphicFramePr>
            <a:graphicFrameLocks noGrp="1"/>
          </p:cNvGraphicFramePr>
          <p:nvPr>
            <p:extLst>
              <p:ext uri="{D42A27DB-BD31-4B8C-83A1-F6EECF244321}">
                <p14:modId xmlns:p14="http://schemas.microsoft.com/office/powerpoint/2010/main" val="1646529198"/>
              </p:ext>
            </p:extLst>
          </p:nvPr>
        </p:nvGraphicFramePr>
        <p:xfrm>
          <a:off x="3679695" y="1810827"/>
          <a:ext cx="2105601" cy="1854200"/>
        </p:xfrm>
        <a:graphic>
          <a:graphicData uri="http://schemas.openxmlformats.org/drawingml/2006/table">
            <a:tbl>
              <a:tblPr firstRow="1" bandRow="1">
                <a:tableStyleId>{5940675A-B579-460E-94D1-54222C63F5DA}</a:tableStyleId>
              </a:tblPr>
              <a:tblGrid>
                <a:gridCol w="701867">
                  <a:extLst>
                    <a:ext uri="{9D8B030D-6E8A-4147-A177-3AD203B41FA5}">
                      <a16:colId xmlns:a16="http://schemas.microsoft.com/office/drawing/2014/main" val="3809000233"/>
                    </a:ext>
                  </a:extLst>
                </a:gridCol>
                <a:gridCol w="701867">
                  <a:extLst>
                    <a:ext uri="{9D8B030D-6E8A-4147-A177-3AD203B41FA5}">
                      <a16:colId xmlns:a16="http://schemas.microsoft.com/office/drawing/2014/main" val="2719428428"/>
                    </a:ext>
                  </a:extLst>
                </a:gridCol>
                <a:gridCol w="701867">
                  <a:extLst>
                    <a:ext uri="{9D8B030D-6E8A-4147-A177-3AD203B41FA5}">
                      <a16:colId xmlns:a16="http://schemas.microsoft.com/office/drawing/2014/main" val="3660317423"/>
                    </a:ext>
                  </a:extLst>
                </a:gridCol>
              </a:tblGrid>
              <a:tr h="370840">
                <a:tc>
                  <a:txBody>
                    <a:bodyPr/>
                    <a:lstStyle/>
                    <a:p>
                      <a:endParaRPr lang="es-ES_tradnl" b="1"/>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s-ES_tradnl"/>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a:t>
                      </a:r>
                    </a:p>
                  </a:txBody>
                  <a:tcPr>
                    <a:lnL w="12700" cmpd="sng">
                      <a:noFill/>
                    </a:lnL>
                    <a:lnR w="12700" cmpd="sng">
                      <a:noFill/>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5648103"/>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s-ES_tradnl" b="1"/>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00</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81896864"/>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s-ES_tradnl" b="1"/>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01</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57295372"/>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s-ES_tradnl" b="1"/>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10</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57774352"/>
                  </a:ext>
                </a:extLst>
              </a:tr>
              <a:tr h="370840">
                <a:tc>
                  <a:txBody>
                    <a:bodyPr/>
                    <a:lstStyle/>
                    <a:p>
                      <a:endParaRPr lang="es-ES_tradnl" b="1"/>
                    </a:p>
                  </a:txBody>
                  <a:tcPr>
                    <a:lnL w="12700" cmpd="sng">
                      <a:noFill/>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s-ES_tradnl" b="1"/>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_tradnl" b="1"/>
                        <a:t>11</a:t>
                      </a:r>
                    </a:p>
                  </a:txBody>
                  <a:tcP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2337522"/>
                  </a:ext>
                </a:extLst>
              </a:tr>
            </a:tbl>
          </a:graphicData>
        </a:graphic>
      </p:graphicFrame>
      <p:cxnSp>
        <p:nvCxnSpPr>
          <p:cNvPr id="21" name="Conector recto de flecha 20">
            <a:extLst>
              <a:ext uri="{FF2B5EF4-FFF2-40B4-BE49-F238E27FC236}">
                <a16:creationId xmlns:a16="http://schemas.microsoft.com/office/drawing/2014/main" id="{AFE9D693-1AE4-5F42-B4A3-6A9D6FAB18F8}"/>
              </a:ext>
            </a:extLst>
          </p:cNvPr>
          <p:cNvCxnSpPr>
            <a:cxnSpLocks/>
          </p:cNvCxnSpPr>
          <p:nvPr/>
        </p:nvCxnSpPr>
        <p:spPr>
          <a:xfrm>
            <a:off x="4722064" y="3665027"/>
            <a:ext cx="0" cy="75234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59066117-90C1-B84D-A957-A4565C706600}"/>
              </a:ext>
            </a:extLst>
          </p:cNvPr>
          <p:cNvSpPr txBox="1"/>
          <p:nvPr/>
        </p:nvSpPr>
        <p:spPr>
          <a:xfrm>
            <a:off x="4238716" y="3665027"/>
            <a:ext cx="635581" cy="461665"/>
          </a:xfrm>
          <a:prstGeom prst="rect">
            <a:avLst/>
          </a:prstGeom>
          <a:noFill/>
        </p:spPr>
        <p:txBody>
          <a:bodyPr wrap="square" rtlCol="0">
            <a:spAutoFit/>
          </a:bodyPr>
          <a:lstStyle/>
          <a:p>
            <a:r>
              <a:rPr lang="es-ES" sz="2400" b="1"/>
              <a:t>3</a:t>
            </a:r>
            <a:endParaRPr lang="es-ES" sz="2400" b="1" baseline="-25000"/>
          </a:p>
        </p:txBody>
      </p:sp>
      <p:cxnSp>
        <p:nvCxnSpPr>
          <p:cNvPr id="23" name="Conector recto de flecha 22">
            <a:extLst>
              <a:ext uri="{FF2B5EF4-FFF2-40B4-BE49-F238E27FC236}">
                <a16:creationId xmlns:a16="http://schemas.microsoft.com/office/drawing/2014/main" id="{D444A90B-6738-5847-8F93-ABB16D9417D4}"/>
              </a:ext>
            </a:extLst>
          </p:cNvPr>
          <p:cNvCxnSpPr/>
          <p:nvPr/>
        </p:nvCxnSpPr>
        <p:spPr>
          <a:xfrm>
            <a:off x="3709606" y="296758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66533F47-25DD-8841-8000-106053C5673F}"/>
              </a:ext>
            </a:extLst>
          </p:cNvPr>
          <p:cNvCxnSpPr/>
          <p:nvPr/>
        </p:nvCxnSpPr>
        <p:spPr>
          <a:xfrm flipH="1">
            <a:off x="3881739" y="2780176"/>
            <a:ext cx="133350" cy="33947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CuadroTexto 24">
            <a:extLst>
              <a:ext uri="{FF2B5EF4-FFF2-40B4-BE49-F238E27FC236}">
                <a16:creationId xmlns:a16="http://schemas.microsoft.com/office/drawing/2014/main" id="{74DF4C4C-A0C5-2A42-B976-54AB6F00434B}"/>
              </a:ext>
            </a:extLst>
          </p:cNvPr>
          <p:cNvSpPr txBox="1"/>
          <p:nvPr/>
        </p:nvSpPr>
        <p:spPr>
          <a:xfrm>
            <a:off x="3725659" y="2422284"/>
            <a:ext cx="635581" cy="461665"/>
          </a:xfrm>
          <a:prstGeom prst="rect">
            <a:avLst/>
          </a:prstGeom>
          <a:noFill/>
        </p:spPr>
        <p:txBody>
          <a:bodyPr wrap="square" rtlCol="0">
            <a:spAutoFit/>
          </a:bodyPr>
          <a:lstStyle/>
          <a:p>
            <a:r>
              <a:rPr lang="es-ES" sz="2400" b="1"/>
              <a:t>2</a:t>
            </a:r>
            <a:endParaRPr lang="es-ES" sz="2400" b="1" baseline="-25000"/>
          </a:p>
        </p:txBody>
      </p:sp>
      <p:cxnSp>
        <p:nvCxnSpPr>
          <p:cNvPr id="28" name="Conector recto de flecha 27">
            <a:extLst>
              <a:ext uri="{FF2B5EF4-FFF2-40B4-BE49-F238E27FC236}">
                <a16:creationId xmlns:a16="http://schemas.microsoft.com/office/drawing/2014/main" id="{CE593226-0921-8645-BFB2-9F2BB7305CD3}"/>
              </a:ext>
            </a:extLst>
          </p:cNvPr>
          <p:cNvCxnSpPr>
            <a:cxnSpLocks/>
          </p:cNvCxnSpPr>
          <p:nvPr/>
        </p:nvCxnSpPr>
        <p:spPr>
          <a:xfrm>
            <a:off x="9111822" y="4051950"/>
            <a:ext cx="0" cy="545927"/>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B943C850-3894-1742-8A13-C1897107CAC4}"/>
              </a:ext>
            </a:extLst>
          </p:cNvPr>
          <p:cNvCxnSpPr>
            <a:cxnSpLocks/>
          </p:cNvCxnSpPr>
          <p:nvPr/>
        </p:nvCxnSpPr>
        <p:spPr>
          <a:xfrm>
            <a:off x="9111822" y="1906360"/>
            <a:ext cx="0" cy="2265680"/>
          </a:xfrm>
          <a:prstGeom prst="straightConnector1">
            <a:avLst/>
          </a:prstGeom>
          <a:ln w="38100">
            <a:solidFill>
              <a:schemeClr val="tx1"/>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32" name="Tabla 31">
            <a:extLst>
              <a:ext uri="{FF2B5EF4-FFF2-40B4-BE49-F238E27FC236}">
                <a16:creationId xmlns:a16="http://schemas.microsoft.com/office/drawing/2014/main" id="{691D3E07-F905-5842-8166-1E8E5484A516}"/>
              </a:ext>
            </a:extLst>
          </p:cNvPr>
          <p:cNvGraphicFramePr>
            <a:graphicFrameLocks noGrp="1"/>
          </p:cNvGraphicFramePr>
          <p:nvPr>
            <p:extLst>
              <p:ext uri="{D42A27DB-BD31-4B8C-83A1-F6EECF244321}">
                <p14:modId xmlns:p14="http://schemas.microsoft.com/office/powerpoint/2010/main" val="122320948"/>
              </p:ext>
            </p:extLst>
          </p:nvPr>
        </p:nvGraphicFramePr>
        <p:xfrm>
          <a:off x="603079" y="2683580"/>
          <a:ext cx="1107511" cy="1571625"/>
        </p:xfrm>
        <a:graphic>
          <a:graphicData uri="http://schemas.openxmlformats.org/drawingml/2006/table">
            <a:tbl>
              <a:tblPr/>
              <a:tblGrid>
                <a:gridCol w="170616">
                  <a:extLst>
                    <a:ext uri="{9D8B030D-6E8A-4147-A177-3AD203B41FA5}">
                      <a16:colId xmlns:a16="http://schemas.microsoft.com/office/drawing/2014/main" val="3350839835"/>
                    </a:ext>
                  </a:extLst>
                </a:gridCol>
                <a:gridCol w="200692">
                  <a:extLst>
                    <a:ext uri="{9D8B030D-6E8A-4147-A177-3AD203B41FA5}">
                      <a16:colId xmlns:a16="http://schemas.microsoft.com/office/drawing/2014/main" val="3698319978"/>
                    </a:ext>
                  </a:extLst>
                </a:gridCol>
                <a:gridCol w="736203">
                  <a:extLst>
                    <a:ext uri="{9D8B030D-6E8A-4147-A177-3AD203B41FA5}">
                      <a16:colId xmlns:a16="http://schemas.microsoft.com/office/drawing/2014/main" val="399560809"/>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y</a:t>
                      </a:r>
                      <a:endParaRPr lang="es-ES" sz="2000" b="1" i="0" u="none" strike="noStrike" baseline="-25000">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7874637"/>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9439075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59350426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05834659"/>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884963997"/>
                  </a:ext>
                </a:extLst>
              </a:tr>
            </a:tbl>
          </a:graphicData>
        </a:graphic>
      </p:graphicFrame>
    </p:spTree>
    <p:extLst>
      <p:ext uri="{BB962C8B-B14F-4D97-AF65-F5344CB8AC3E}">
        <p14:creationId xmlns:p14="http://schemas.microsoft.com/office/powerpoint/2010/main" val="2865601815"/>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(2.25)</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Sumadores de 1-bit. </a:t>
            </a:r>
            <a:r>
              <a:rPr lang="es-ES" err="1"/>
              <a:t>Half-Adder</a:t>
            </a:r>
            <a:r>
              <a:rPr lang="es-ES"/>
              <a:t>. </a:t>
            </a:r>
          </a:p>
          <a:p>
            <a:r>
              <a:rPr lang="es-ES"/>
              <a:t>Sumador de 1-bit. Full-</a:t>
            </a:r>
            <a:r>
              <a:rPr lang="es-ES" err="1"/>
              <a:t>Adder</a:t>
            </a:r>
            <a:endParaRPr lang="es-ES"/>
          </a:p>
        </p:txBody>
      </p:sp>
    </p:spTree>
    <p:extLst>
      <p:ext uri="{BB962C8B-B14F-4D97-AF65-F5344CB8AC3E}">
        <p14:creationId xmlns:p14="http://schemas.microsoft.com/office/powerpoint/2010/main" val="3540279162"/>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Semisumador. Definición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480582"/>
          </a:xfrm>
        </p:spPr>
        <p:txBody>
          <a:bodyPr>
            <a:normAutofit/>
          </a:bodyPr>
          <a:lstStyle/>
          <a:p>
            <a:r>
              <a:rPr lang="es-ES" err="1"/>
              <a:t>Half-Adder</a:t>
            </a:r>
            <a:endParaRPr lang="es-ES"/>
          </a:p>
          <a:p>
            <a:r>
              <a:rPr lang="es-ES"/>
              <a:t>Suma dos bits</a:t>
            </a:r>
          </a:p>
          <a:p>
            <a:endParaRPr lang="es-ES"/>
          </a:p>
          <a:p>
            <a:r>
              <a:rPr lang="es-ES"/>
              <a:t>2 entradas</a:t>
            </a:r>
          </a:p>
          <a:p>
            <a:r>
              <a:rPr lang="es-ES"/>
              <a:t>2 salidas</a:t>
            </a:r>
          </a:p>
          <a:p>
            <a:pPr marL="0" indent="0">
              <a:buNone/>
            </a:pPr>
            <a:endParaRPr lang="es-ES"/>
          </a:p>
        </p:txBody>
      </p:sp>
      <p:sp>
        <p:nvSpPr>
          <p:cNvPr id="4" name="Rectángulo 3">
            <a:extLst>
              <a:ext uri="{FF2B5EF4-FFF2-40B4-BE49-F238E27FC236}">
                <a16:creationId xmlns:a16="http://schemas.microsoft.com/office/drawing/2014/main" id="{FC001779-0268-7942-9FE4-FF62F07F3301}"/>
              </a:ext>
            </a:extLst>
          </p:cNvPr>
          <p:cNvSpPr/>
          <p:nvPr/>
        </p:nvSpPr>
        <p:spPr>
          <a:xfrm>
            <a:off x="6891308" y="519449"/>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8129912" y="138546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1583283F-57E8-384A-B40F-9EABACA4D7D6}"/>
              </a:ext>
            </a:extLst>
          </p:cNvPr>
          <p:cNvCxnSpPr/>
          <p:nvPr/>
        </p:nvCxnSpPr>
        <p:spPr>
          <a:xfrm>
            <a:off x="8129912" y="177232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C60EA79A-B668-FE47-BD0A-7FDF19ADBD17}"/>
              </a:ext>
            </a:extLst>
          </p:cNvPr>
          <p:cNvCxnSpPr/>
          <p:nvPr/>
        </p:nvCxnSpPr>
        <p:spPr>
          <a:xfrm>
            <a:off x="6255727" y="136129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FDE7640-B9FE-EB4D-8D39-6977EC391898}"/>
              </a:ext>
            </a:extLst>
          </p:cNvPr>
          <p:cNvSpPr txBox="1"/>
          <p:nvPr/>
        </p:nvSpPr>
        <p:spPr>
          <a:xfrm>
            <a:off x="7431557" y="1020405"/>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12" name="CuadroTexto 11">
            <a:extLst>
              <a:ext uri="{FF2B5EF4-FFF2-40B4-BE49-F238E27FC236}">
                <a16:creationId xmlns:a16="http://schemas.microsoft.com/office/drawing/2014/main" id="{9B373BD3-3139-6244-A5BF-2C5D1FF3977E}"/>
              </a:ext>
            </a:extLst>
          </p:cNvPr>
          <p:cNvSpPr txBox="1"/>
          <p:nvPr/>
        </p:nvSpPr>
        <p:spPr>
          <a:xfrm>
            <a:off x="7673744" y="1438389"/>
            <a:ext cx="635581" cy="584775"/>
          </a:xfrm>
          <a:prstGeom prst="rect">
            <a:avLst/>
          </a:prstGeom>
          <a:noFill/>
        </p:spPr>
        <p:txBody>
          <a:bodyPr wrap="square" rtlCol="0">
            <a:spAutoFit/>
          </a:bodyPr>
          <a:lstStyle/>
          <a:p>
            <a:r>
              <a:rPr lang="es-ES" sz="3200" b="1"/>
              <a:t>s</a:t>
            </a:r>
            <a:endParaRPr lang="es-ES" sz="3200" b="1" baseline="-25000"/>
          </a:p>
        </p:txBody>
      </p:sp>
      <p:sp>
        <p:nvSpPr>
          <p:cNvPr id="15" name="CuadroTexto 14">
            <a:extLst>
              <a:ext uri="{FF2B5EF4-FFF2-40B4-BE49-F238E27FC236}">
                <a16:creationId xmlns:a16="http://schemas.microsoft.com/office/drawing/2014/main" id="{8934E14F-C2A9-294D-9F07-D2AE9F43A9CC}"/>
              </a:ext>
            </a:extLst>
          </p:cNvPr>
          <p:cNvSpPr txBox="1"/>
          <p:nvPr/>
        </p:nvSpPr>
        <p:spPr>
          <a:xfrm>
            <a:off x="7051431" y="447570"/>
            <a:ext cx="975309" cy="584775"/>
          </a:xfrm>
          <a:prstGeom prst="rect">
            <a:avLst/>
          </a:prstGeom>
          <a:noFill/>
        </p:spPr>
        <p:txBody>
          <a:bodyPr wrap="square" rtlCol="0">
            <a:spAutoFit/>
          </a:bodyPr>
          <a:lstStyle/>
          <a:p>
            <a:r>
              <a:rPr lang="es-ES" sz="3200" b="1"/>
              <a:t>H.A.</a:t>
            </a:r>
            <a:endParaRPr lang="es-ES" sz="3200" b="1" baseline="-25000"/>
          </a:p>
        </p:txBody>
      </p:sp>
      <p:cxnSp>
        <p:nvCxnSpPr>
          <p:cNvPr id="42" name="Conector recto de flecha 41">
            <a:extLst>
              <a:ext uri="{FF2B5EF4-FFF2-40B4-BE49-F238E27FC236}">
                <a16:creationId xmlns:a16="http://schemas.microsoft.com/office/drawing/2014/main" id="{DCBA8F47-0260-5F4A-95BB-A8818E5766FA}"/>
              </a:ext>
            </a:extLst>
          </p:cNvPr>
          <p:cNvCxnSpPr/>
          <p:nvPr/>
        </p:nvCxnSpPr>
        <p:spPr>
          <a:xfrm>
            <a:off x="6255727" y="178869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CuadroTexto 43">
            <a:extLst>
              <a:ext uri="{FF2B5EF4-FFF2-40B4-BE49-F238E27FC236}">
                <a16:creationId xmlns:a16="http://schemas.microsoft.com/office/drawing/2014/main" id="{FCC786A7-7873-B24F-87FC-666EB016242D}"/>
              </a:ext>
            </a:extLst>
          </p:cNvPr>
          <p:cNvSpPr txBox="1"/>
          <p:nvPr/>
        </p:nvSpPr>
        <p:spPr>
          <a:xfrm>
            <a:off x="6883624" y="1037523"/>
            <a:ext cx="635581" cy="584775"/>
          </a:xfrm>
          <a:prstGeom prst="rect">
            <a:avLst/>
          </a:prstGeom>
          <a:noFill/>
        </p:spPr>
        <p:txBody>
          <a:bodyPr wrap="square" rtlCol="0">
            <a:spAutoFit/>
          </a:bodyPr>
          <a:lstStyle/>
          <a:p>
            <a:r>
              <a:rPr lang="es-ES" sz="3200" b="1"/>
              <a:t>a</a:t>
            </a:r>
            <a:endParaRPr lang="es-ES" sz="3200" b="1" baseline="-25000"/>
          </a:p>
        </p:txBody>
      </p:sp>
      <p:sp>
        <p:nvSpPr>
          <p:cNvPr id="46" name="CuadroTexto 45">
            <a:extLst>
              <a:ext uri="{FF2B5EF4-FFF2-40B4-BE49-F238E27FC236}">
                <a16:creationId xmlns:a16="http://schemas.microsoft.com/office/drawing/2014/main" id="{F021C09C-D224-934E-BE57-CB754D5BC3F0}"/>
              </a:ext>
            </a:extLst>
          </p:cNvPr>
          <p:cNvSpPr txBox="1"/>
          <p:nvPr/>
        </p:nvSpPr>
        <p:spPr>
          <a:xfrm>
            <a:off x="6894001" y="1490166"/>
            <a:ext cx="635581" cy="584775"/>
          </a:xfrm>
          <a:prstGeom prst="rect">
            <a:avLst/>
          </a:prstGeom>
          <a:noFill/>
        </p:spPr>
        <p:txBody>
          <a:bodyPr wrap="square" rtlCol="0">
            <a:spAutoFit/>
          </a:bodyPr>
          <a:lstStyle/>
          <a:p>
            <a:r>
              <a:rPr lang="es-ES" sz="3200" b="1"/>
              <a:t>b</a:t>
            </a:r>
            <a:endParaRPr lang="es-ES" sz="3200" b="1" baseline="-25000"/>
          </a:p>
        </p:txBody>
      </p:sp>
      <p:pic>
        <p:nvPicPr>
          <p:cNvPr id="10" name="Imagen 9" descr="Imagen que contiene objeto, reloj&#10;&#10;Descripción generada automáticamente">
            <a:extLst>
              <a:ext uri="{FF2B5EF4-FFF2-40B4-BE49-F238E27FC236}">
                <a16:creationId xmlns:a16="http://schemas.microsoft.com/office/drawing/2014/main" id="{989BF0A6-E2C7-954F-AB6A-89AD088D5014}"/>
              </a:ext>
            </a:extLst>
          </p:cNvPr>
          <p:cNvPicPr>
            <a:picLocks noChangeAspect="1"/>
          </p:cNvPicPr>
          <p:nvPr/>
        </p:nvPicPr>
        <p:blipFill>
          <a:blip r:embed="rId2"/>
          <a:stretch>
            <a:fillRect/>
          </a:stretch>
        </p:blipFill>
        <p:spPr>
          <a:xfrm>
            <a:off x="5762394" y="2960443"/>
            <a:ext cx="3822700" cy="2997200"/>
          </a:xfrm>
          <a:prstGeom prst="rect">
            <a:avLst/>
          </a:prstGeom>
        </p:spPr>
      </p:pic>
    </p:spTree>
    <p:extLst>
      <p:ext uri="{BB962C8B-B14F-4D97-AF65-F5344CB8AC3E}">
        <p14:creationId xmlns:p14="http://schemas.microsoft.com/office/powerpoint/2010/main" val="1134423595"/>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Semisumador. </a:t>
            </a:r>
            <a:br>
              <a:rPr lang="es-ES"/>
            </a:br>
            <a:r>
              <a:rPr lang="es-ES"/>
              <a:t>Implementación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480582"/>
          </a:xfrm>
        </p:spPr>
        <p:txBody>
          <a:bodyPr>
            <a:normAutofit/>
          </a:bodyPr>
          <a:lstStyle/>
          <a:p>
            <a:r>
              <a:rPr lang="es-ES" err="1"/>
              <a:t>Half-Adder</a:t>
            </a:r>
            <a:endParaRPr lang="es-ES"/>
          </a:p>
          <a:p>
            <a:r>
              <a:rPr lang="es-ES"/>
              <a:t>Suma dos bits</a:t>
            </a:r>
          </a:p>
          <a:p>
            <a:endParaRPr lang="es-ES"/>
          </a:p>
          <a:p>
            <a:r>
              <a:rPr lang="es-ES"/>
              <a:t>2 entradas</a:t>
            </a:r>
          </a:p>
          <a:p>
            <a:r>
              <a:rPr lang="es-ES"/>
              <a:t>2 salidas</a:t>
            </a:r>
          </a:p>
          <a:p>
            <a:pPr marL="0" indent="0">
              <a:buNone/>
            </a:pPr>
            <a:endParaRPr lang="es-ES"/>
          </a:p>
        </p:txBody>
      </p:sp>
      <p:sp>
        <p:nvSpPr>
          <p:cNvPr id="4" name="Rectángulo 3">
            <a:extLst>
              <a:ext uri="{FF2B5EF4-FFF2-40B4-BE49-F238E27FC236}">
                <a16:creationId xmlns:a16="http://schemas.microsoft.com/office/drawing/2014/main" id="{FC001779-0268-7942-9FE4-FF62F07F3301}"/>
              </a:ext>
            </a:extLst>
          </p:cNvPr>
          <p:cNvSpPr/>
          <p:nvPr/>
        </p:nvSpPr>
        <p:spPr>
          <a:xfrm>
            <a:off x="6891308" y="519449"/>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8129912" y="138546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1583283F-57E8-384A-B40F-9EABACA4D7D6}"/>
              </a:ext>
            </a:extLst>
          </p:cNvPr>
          <p:cNvCxnSpPr/>
          <p:nvPr/>
        </p:nvCxnSpPr>
        <p:spPr>
          <a:xfrm>
            <a:off x="8129912" y="177232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C60EA79A-B668-FE47-BD0A-7FDF19ADBD17}"/>
              </a:ext>
            </a:extLst>
          </p:cNvPr>
          <p:cNvCxnSpPr/>
          <p:nvPr/>
        </p:nvCxnSpPr>
        <p:spPr>
          <a:xfrm>
            <a:off x="6255727" y="136129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FDE7640-B9FE-EB4D-8D39-6977EC391898}"/>
              </a:ext>
            </a:extLst>
          </p:cNvPr>
          <p:cNvSpPr txBox="1"/>
          <p:nvPr/>
        </p:nvSpPr>
        <p:spPr>
          <a:xfrm>
            <a:off x="7431557" y="1020405"/>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12" name="CuadroTexto 11">
            <a:extLst>
              <a:ext uri="{FF2B5EF4-FFF2-40B4-BE49-F238E27FC236}">
                <a16:creationId xmlns:a16="http://schemas.microsoft.com/office/drawing/2014/main" id="{9B373BD3-3139-6244-A5BF-2C5D1FF3977E}"/>
              </a:ext>
            </a:extLst>
          </p:cNvPr>
          <p:cNvSpPr txBox="1"/>
          <p:nvPr/>
        </p:nvSpPr>
        <p:spPr>
          <a:xfrm>
            <a:off x="7673744" y="1438389"/>
            <a:ext cx="635581" cy="584775"/>
          </a:xfrm>
          <a:prstGeom prst="rect">
            <a:avLst/>
          </a:prstGeom>
          <a:noFill/>
        </p:spPr>
        <p:txBody>
          <a:bodyPr wrap="square" rtlCol="0">
            <a:spAutoFit/>
          </a:bodyPr>
          <a:lstStyle/>
          <a:p>
            <a:r>
              <a:rPr lang="es-ES" sz="3200" b="1"/>
              <a:t>s</a:t>
            </a:r>
            <a:endParaRPr lang="es-ES" sz="3200" b="1" baseline="-25000"/>
          </a:p>
        </p:txBody>
      </p:sp>
      <p:sp>
        <p:nvSpPr>
          <p:cNvPr id="15" name="CuadroTexto 14">
            <a:extLst>
              <a:ext uri="{FF2B5EF4-FFF2-40B4-BE49-F238E27FC236}">
                <a16:creationId xmlns:a16="http://schemas.microsoft.com/office/drawing/2014/main" id="{8934E14F-C2A9-294D-9F07-D2AE9F43A9CC}"/>
              </a:ext>
            </a:extLst>
          </p:cNvPr>
          <p:cNvSpPr txBox="1"/>
          <p:nvPr/>
        </p:nvSpPr>
        <p:spPr>
          <a:xfrm>
            <a:off x="7051431" y="447570"/>
            <a:ext cx="975309" cy="584775"/>
          </a:xfrm>
          <a:prstGeom prst="rect">
            <a:avLst/>
          </a:prstGeom>
          <a:noFill/>
        </p:spPr>
        <p:txBody>
          <a:bodyPr wrap="square" rtlCol="0">
            <a:spAutoFit/>
          </a:bodyPr>
          <a:lstStyle/>
          <a:p>
            <a:r>
              <a:rPr lang="es-ES" sz="3200" b="1"/>
              <a:t>H.A.</a:t>
            </a:r>
            <a:endParaRPr lang="es-ES" sz="3200" b="1" baseline="-25000"/>
          </a:p>
        </p:txBody>
      </p:sp>
      <p:cxnSp>
        <p:nvCxnSpPr>
          <p:cNvPr id="42" name="Conector recto de flecha 41">
            <a:extLst>
              <a:ext uri="{FF2B5EF4-FFF2-40B4-BE49-F238E27FC236}">
                <a16:creationId xmlns:a16="http://schemas.microsoft.com/office/drawing/2014/main" id="{DCBA8F47-0260-5F4A-95BB-A8818E5766FA}"/>
              </a:ext>
            </a:extLst>
          </p:cNvPr>
          <p:cNvCxnSpPr/>
          <p:nvPr/>
        </p:nvCxnSpPr>
        <p:spPr>
          <a:xfrm>
            <a:off x="6255727" y="178869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CuadroTexto 43">
            <a:extLst>
              <a:ext uri="{FF2B5EF4-FFF2-40B4-BE49-F238E27FC236}">
                <a16:creationId xmlns:a16="http://schemas.microsoft.com/office/drawing/2014/main" id="{FCC786A7-7873-B24F-87FC-666EB016242D}"/>
              </a:ext>
            </a:extLst>
          </p:cNvPr>
          <p:cNvSpPr txBox="1"/>
          <p:nvPr/>
        </p:nvSpPr>
        <p:spPr>
          <a:xfrm>
            <a:off x="6883624" y="1037523"/>
            <a:ext cx="635581" cy="584775"/>
          </a:xfrm>
          <a:prstGeom prst="rect">
            <a:avLst/>
          </a:prstGeom>
          <a:noFill/>
        </p:spPr>
        <p:txBody>
          <a:bodyPr wrap="square" rtlCol="0">
            <a:spAutoFit/>
          </a:bodyPr>
          <a:lstStyle/>
          <a:p>
            <a:r>
              <a:rPr lang="es-ES" sz="3200" b="1"/>
              <a:t>a</a:t>
            </a:r>
            <a:endParaRPr lang="es-ES" sz="3200" b="1" baseline="-25000"/>
          </a:p>
        </p:txBody>
      </p:sp>
      <p:sp>
        <p:nvSpPr>
          <p:cNvPr id="46" name="CuadroTexto 45">
            <a:extLst>
              <a:ext uri="{FF2B5EF4-FFF2-40B4-BE49-F238E27FC236}">
                <a16:creationId xmlns:a16="http://schemas.microsoft.com/office/drawing/2014/main" id="{F021C09C-D224-934E-BE57-CB754D5BC3F0}"/>
              </a:ext>
            </a:extLst>
          </p:cNvPr>
          <p:cNvSpPr txBox="1"/>
          <p:nvPr/>
        </p:nvSpPr>
        <p:spPr>
          <a:xfrm>
            <a:off x="6894001" y="1490166"/>
            <a:ext cx="635581" cy="584775"/>
          </a:xfrm>
          <a:prstGeom prst="rect">
            <a:avLst/>
          </a:prstGeom>
          <a:noFill/>
        </p:spPr>
        <p:txBody>
          <a:bodyPr wrap="square" rtlCol="0">
            <a:spAutoFit/>
          </a:bodyPr>
          <a:lstStyle/>
          <a:p>
            <a:r>
              <a:rPr lang="es-ES" sz="3200" b="1"/>
              <a:t>b</a:t>
            </a:r>
            <a:endParaRPr lang="es-ES" sz="3200" b="1" baseline="-25000"/>
          </a:p>
        </p:txBody>
      </p:sp>
      <p:graphicFrame>
        <p:nvGraphicFramePr>
          <p:cNvPr id="16" name="Tabla 15">
            <a:extLst>
              <a:ext uri="{FF2B5EF4-FFF2-40B4-BE49-F238E27FC236}">
                <a16:creationId xmlns:a16="http://schemas.microsoft.com/office/drawing/2014/main" id="{FDC72041-2532-F448-8736-CDC5521FCBA7}"/>
              </a:ext>
            </a:extLst>
          </p:cNvPr>
          <p:cNvGraphicFramePr>
            <a:graphicFrameLocks noGrp="1"/>
          </p:cNvGraphicFramePr>
          <p:nvPr>
            <p:extLst>
              <p:ext uri="{D42A27DB-BD31-4B8C-83A1-F6EECF244321}">
                <p14:modId xmlns:p14="http://schemas.microsoft.com/office/powerpoint/2010/main" val="3772551409"/>
              </p:ext>
            </p:extLst>
          </p:nvPr>
        </p:nvGraphicFramePr>
        <p:xfrm>
          <a:off x="3950870" y="2722462"/>
          <a:ext cx="1909737" cy="1571625"/>
        </p:xfrm>
        <a:graphic>
          <a:graphicData uri="http://schemas.openxmlformats.org/drawingml/2006/table">
            <a:tbl>
              <a:tblPr/>
              <a:tblGrid>
                <a:gridCol w="176726">
                  <a:extLst>
                    <a:ext uri="{9D8B030D-6E8A-4147-A177-3AD203B41FA5}">
                      <a16:colId xmlns:a16="http://schemas.microsoft.com/office/drawing/2014/main" val="3350839835"/>
                    </a:ext>
                  </a:extLst>
                </a:gridCol>
                <a:gridCol w="207879">
                  <a:extLst>
                    <a:ext uri="{9D8B030D-6E8A-4147-A177-3AD203B41FA5}">
                      <a16:colId xmlns:a16="http://schemas.microsoft.com/office/drawing/2014/main" val="3698319978"/>
                    </a:ext>
                  </a:extLst>
                </a:gridCol>
                <a:gridCol w="762566">
                  <a:extLst>
                    <a:ext uri="{9D8B030D-6E8A-4147-A177-3AD203B41FA5}">
                      <a16:colId xmlns:a16="http://schemas.microsoft.com/office/drawing/2014/main" val="399560809"/>
                    </a:ext>
                  </a:extLst>
                </a:gridCol>
                <a:gridCol w="762566">
                  <a:extLst>
                    <a:ext uri="{9D8B030D-6E8A-4147-A177-3AD203B41FA5}">
                      <a16:colId xmlns:a16="http://schemas.microsoft.com/office/drawing/2014/main" val="3512037768"/>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err="1">
                          <a:solidFill>
                            <a:srgbClr val="000000"/>
                          </a:solidFill>
                          <a:effectLst/>
                          <a:latin typeface="Calibri" panose="020F0502020204030204" pitchFamily="34" charset="0"/>
                        </a:rPr>
                        <a:t>C</a:t>
                      </a:r>
                      <a:r>
                        <a:rPr lang="es-ES" sz="2000" b="1" i="0" u="none" strike="noStrike" baseline="-25000" err="1">
                          <a:solidFill>
                            <a:srgbClr val="000000"/>
                          </a:solidFill>
                          <a:effectLst/>
                          <a:latin typeface="Calibri" panose="020F0502020204030204" pitchFamily="34" charset="0"/>
                        </a:rPr>
                        <a:t>out</a:t>
                      </a:r>
                      <a:endParaRPr lang="es-ES" sz="2000" b="1" i="0" u="none" strike="noStrike" baseline="-25000">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s</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7874637"/>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9439075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59350426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05834659"/>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884963997"/>
                  </a:ext>
                </a:extLst>
              </a:tr>
            </a:tbl>
          </a:graphicData>
        </a:graphic>
      </p:graphicFrame>
      <p:sp>
        <p:nvSpPr>
          <p:cNvPr id="17" name="Marcador de contenido 2">
            <a:extLst>
              <a:ext uri="{FF2B5EF4-FFF2-40B4-BE49-F238E27FC236}">
                <a16:creationId xmlns:a16="http://schemas.microsoft.com/office/drawing/2014/main" id="{823FCBD6-78D8-D240-848C-F17DC619CE47}"/>
              </a:ext>
            </a:extLst>
          </p:cNvPr>
          <p:cNvSpPr txBox="1">
            <a:spLocks/>
          </p:cNvSpPr>
          <p:nvPr/>
        </p:nvSpPr>
        <p:spPr>
          <a:xfrm>
            <a:off x="3497941" y="4583747"/>
            <a:ext cx="2815594"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err="1"/>
              <a:t>c</a:t>
            </a:r>
            <a:r>
              <a:rPr lang="es-ES" sz="4400" b="1" baseline="-25000" err="1"/>
              <a:t>out</a:t>
            </a:r>
            <a:r>
              <a:rPr lang="es-ES" sz="4400" b="1"/>
              <a:t> = a · b</a:t>
            </a:r>
          </a:p>
          <a:p>
            <a:pPr marL="0" indent="0">
              <a:buNone/>
            </a:pPr>
            <a:r>
              <a:rPr lang="es-ES" sz="4400" b="1"/>
              <a:t>    s = a + b </a:t>
            </a:r>
          </a:p>
          <a:p>
            <a:pPr marL="0" indent="0">
              <a:buFont typeface="Arial" panose="020B0604020202020204" pitchFamily="34" charset="0"/>
              <a:buNone/>
            </a:pPr>
            <a:endParaRPr lang="es-ES" sz="4400" b="1"/>
          </a:p>
        </p:txBody>
      </p:sp>
      <p:sp>
        <p:nvSpPr>
          <p:cNvPr id="5" name="Elipse 4">
            <a:extLst>
              <a:ext uri="{FF2B5EF4-FFF2-40B4-BE49-F238E27FC236}">
                <a16:creationId xmlns:a16="http://schemas.microsoft.com/office/drawing/2014/main" id="{7B50A5E9-42F3-B345-A99D-BDBF65E1D125}"/>
              </a:ext>
            </a:extLst>
          </p:cNvPr>
          <p:cNvSpPr/>
          <p:nvPr/>
        </p:nvSpPr>
        <p:spPr>
          <a:xfrm>
            <a:off x="5213132" y="5471912"/>
            <a:ext cx="357023" cy="357552"/>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815998346"/>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Sumador completo.</a:t>
            </a:r>
            <a:br>
              <a:rPr lang="es-ES"/>
            </a:br>
            <a:r>
              <a:rPr lang="es-ES"/>
              <a:t>Definición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480582"/>
          </a:xfrm>
        </p:spPr>
        <p:txBody>
          <a:bodyPr>
            <a:normAutofit/>
          </a:bodyPr>
          <a:lstStyle/>
          <a:p>
            <a:r>
              <a:rPr lang="es-ES"/>
              <a:t>Full-</a:t>
            </a:r>
            <a:r>
              <a:rPr lang="es-ES" err="1"/>
              <a:t>Adder</a:t>
            </a:r>
            <a:endParaRPr lang="es-ES"/>
          </a:p>
          <a:p>
            <a:r>
              <a:rPr lang="es-ES"/>
              <a:t>Suma dos bits y el acarreo de entrada</a:t>
            </a:r>
          </a:p>
          <a:p>
            <a:endParaRPr lang="es-ES"/>
          </a:p>
          <a:p>
            <a:r>
              <a:rPr lang="es-ES"/>
              <a:t>3 entradas</a:t>
            </a:r>
          </a:p>
          <a:p>
            <a:r>
              <a:rPr lang="es-ES"/>
              <a:t>2 salidas</a:t>
            </a:r>
          </a:p>
          <a:p>
            <a:pPr marL="0" indent="0">
              <a:buNone/>
            </a:pPr>
            <a:endParaRPr lang="es-ES"/>
          </a:p>
        </p:txBody>
      </p:sp>
      <p:sp>
        <p:nvSpPr>
          <p:cNvPr id="4" name="Rectángulo 3">
            <a:extLst>
              <a:ext uri="{FF2B5EF4-FFF2-40B4-BE49-F238E27FC236}">
                <a16:creationId xmlns:a16="http://schemas.microsoft.com/office/drawing/2014/main" id="{FC001779-0268-7942-9FE4-FF62F07F3301}"/>
              </a:ext>
            </a:extLst>
          </p:cNvPr>
          <p:cNvSpPr/>
          <p:nvPr/>
        </p:nvSpPr>
        <p:spPr>
          <a:xfrm>
            <a:off x="6891308" y="519449"/>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8129912" y="138546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1583283F-57E8-384A-B40F-9EABACA4D7D6}"/>
              </a:ext>
            </a:extLst>
          </p:cNvPr>
          <p:cNvCxnSpPr/>
          <p:nvPr/>
        </p:nvCxnSpPr>
        <p:spPr>
          <a:xfrm>
            <a:off x="8129912" y="177232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C60EA79A-B668-FE47-BD0A-7FDF19ADBD17}"/>
              </a:ext>
            </a:extLst>
          </p:cNvPr>
          <p:cNvCxnSpPr/>
          <p:nvPr/>
        </p:nvCxnSpPr>
        <p:spPr>
          <a:xfrm>
            <a:off x="6255727" y="136129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FDE7640-B9FE-EB4D-8D39-6977EC391898}"/>
              </a:ext>
            </a:extLst>
          </p:cNvPr>
          <p:cNvSpPr txBox="1"/>
          <p:nvPr/>
        </p:nvSpPr>
        <p:spPr>
          <a:xfrm>
            <a:off x="7431557" y="1020405"/>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12" name="CuadroTexto 11">
            <a:extLst>
              <a:ext uri="{FF2B5EF4-FFF2-40B4-BE49-F238E27FC236}">
                <a16:creationId xmlns:a16="http://schemas.microsoft.com/office/drawing/2014/main" id="{9B373BD3-3139-6244-A5BF-2C5D1FF3977E}"/>
              </a:ext>
            </a:extLst>
          </p:cNvPr>
          <p:cNvSpPr txBox="1"/>
          <p:nvPr/>
        </p:nvSpPr>
        <p:spPr>
          <a:xfrm>
            <a:off x="7673744" y="1438389"/>
            <a:ext cx="635581" cy="584775"/>
          </a:xfrm>
          <a:prstGeom prst="rect">
            <a:avLst/>
          </a:prstGeom>
          <a:noFill/>
        </p:spPr>
        <p:txBody>
          <a:bodyPr wrap="square" rtlCol="0">
            <a:spAutoFit/>
          </a:bodyPr>
          <a:lstStyle/>
          <a:p>
            <a:r>
              <a:rPr lang="es-ES" sz="3200" b="1"/>
              <a:t>s</a:t>
            </a:r>
            <a:endParaRPr lang="es-ES" sz="3200" b="1" baseline="-25000"/>
          </a:p>
        </p:txBody>
      </p:sp>
      <p:sp>
        <p:nvSpPr>
          <p:cNvPr id="15" name="CuadroTexto 14">
            <a:extLst>
              <a:ext uri="{FF2B5EF4-FFF2-40B4-BE49-F238E27FC236}">
                <a16:creationId xmlns:a16="http://schemas.microsoft.com/office/drawing/2014/main" id="{8934E14F-C2A9-294D-9F07-D2AE9F43A9CC}"/>
              </a:ext>
            </a:extLst>
          </p:cNvPr>
          <p:cNvSpPr txBox="1"/>
          <p:nvPr/>
        </p:nvSpPr>
        <p:spPr>
          <a:xfrm>
            <a:off x="7051431" y="447570"/>
            <a:ext cx="975309" cy="584775"/>
          </a:xfrm>
          <a:prstGeom prst="rect">
            <a:avLst/>
          </a:prstGeom>
          <a:noFill/>
        </p:spPr>
        <p:txBody>
          <a:bodyPr wrap="square" rtlCol="0">
            <a:spAutoFit/>
          </a:bodyPr>
          <a:lstStyle/>
          <a:p>
            <a:r>
              <a:rPr lang="es-ES" sz="3200" b="1"/>
              <a:t>F.A.</a:t>
            </a:r>
            <a:endParaRPr lang="es-ES" sz="3200" b="1" baseline="-25000"/>
          </a:p>
        </p:txBody>
      </p:sp>
      <p:cxnSp>
        <p:nvCxnSpPr>
          <p:cNvPr id="42" name="Conector recto de flecha 41">
            <a:extLst>
              <a:ext uri="{FF2B5EF4-FFF2-40B4-BE49-F238E27FC236}">
                <a16:creationId xmlns:a16="http://schemas.microsoft.com/office/drawing/2014/main" id="{DCBA8F47-0260-5F4A-95BB-A8818E5766FA}"/>
              </a:ext>
            </a:extLst>
          </p:cNvPr>
          <p:cNvCxnSpPr/>
          <p:nvPr/>
        </p:nvCxnSpPr>
        <p:spPr>
          <a:xfrm>
            <a:off x="6255727" y="178869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CuadroTexto 43">
            <a:extLst>
              <a:ext uri="{FF2B5EF4-FFF2-40B4-BE49-F238E27FC236}">
                <a16:creationId xmlns:a16="http://schemas.microsoft.com/office/drawing/2014/main" id="{FCC786A7-7873-B24F-87FC-666EB016242D}"/>
              </a:ext>
            </a:extLst>
          </p:cNvPr>
          <p:cNvSpPr txBox="1"/>
          <p:nvPr/>
        </p:nvSpPr>
        <p:spPr>
          <a:xfrm>
            <a:off x="6883624" y="1037523"/>
            <a:ext cx="635581" cy="584775"/>
          </a:xfrm>
          <a:prstGeom prst="rect">
            <a:avLst/>
          </a:prstGeom>
          <a:noFill/>
        </p:spPr>
        <p:txBody>
          <a:bodyPr wrap="square" rtlCol="0">
            <a:spAutoFit/>
          </a:bodyPr>
          <a:lstStyle/>
          <a:p>
            <a:r>
              <a:rPr lang="es-ES" sz="3200" b="1"/>
              <a:t>a</a:t>
            </a:r>
            <a:endParaRPr lang="es-ES" sz="3200" b="1" baseline="-25000"/>
          </a:p>
        </p:txBody>
      </p:sp>
      <p:sp>
        <p:nvSpPr>
          <p:cNvPr id="46" name="CuadroTexto 45">
            <a:extLst>
              <a:ext uri="{FF2B5EF4-FFF2-40B4-BE49-F238E27FC236}">
                <a16:creationId xmlns:a16="http://schemas.microsoft.com/office/drawing/2014/main" id="{F021C09C-D224-934E-BE57-CB754D5BC3F0}"/>
              </a:ext>
            </a:extLst>
          </p:cNvPr>
          <p:cNvSpPr txBox="1"/>
          <p:nvPr/>
        </p:nvSpPr>
        <p:spPr>
          <a:xfrm>
            <a:off x="6894001" y="1490166"/>
            <a:ext cx="635581" cy="584775"/>
          </a:xfrm>
          <a:prstGeom prst="rect">
            <a:avLst/>
          </a:prstGeom>
          <a:noFill/>
        </p:spPr>
        <p:txBody>
          <a:bodyPr wrap="square" rtlCol="0">
            <a:spAutoFit/>
          </a:bodyPr>
          <a:lstStyle/>
          <a:p>
            <a:r>
              <a:rPr lang="es-ES" sz="3200" b="1"/>
              <a:t>b</a:t>
            </a:r>
            <a:endParaRPr lang="es-ES" sz="3200" b="1" baseline="-25000"/>
          </a:p>
        </p:txBody>
      </p:sp>
      <p:pic>
        <p:nvPicPr>
          <p:cNvPr id="9" name="Imagen 8" descr="Imagen que contiene objeto, reloj&#10;&#10;Descripción generada automáticamente">
            <a:extLst>
              <a:ext uri="{FF2B5EF4-FFF2-40B4-BE49-F238E27FC236}">
                <a16:creationId xmlns:a16="http://schemas.microsoft.com/office/drawing/2014/main" id="{4B21519C-4504-674C-B6BD-09B846265790}"/>
              </a:ext>
            </a:extLst>
          </p:cNvPr>
          <p:cNvPicPr>
            <a:picLocks noChangeAspect="1"/>
          </p:cNvPicPr>
          <p:nvPr/>
        </p:nvPicPr>
        <p:blipFill>
          <a:blip r:embed="rId2"/>
          <a:stretch>
            <a:fillRect/>
          </a:stretch>
        </p:blipFill>
        <p:spPr>
          <a:xfrm>
            <a:off x="3895844" y="3195930"/>
            <a:ext cx="4445000" cy="2971800"/>
          </a:xfrm>
          <a:prstGeom prst="rect">
            <a:avLst/>
          </a:prstGeom>
        </p:spPr>
      </p:pic>
      <p:cxnSp>
        <p:nvCxnSpPr>
          <p:cNvPr id="17" name="Conector recto de flecha 16">
            <a:extLst>
              <a:ext uri="{FF2B5EF4-FFF2-40B4-BE49-F238E27FC236}">
                <a16:creationId xmlns:a16="http://schemas.microsoft.com/office/drawing/2014/main" id="{65F21703-B2E3-8647-BDB9-9C3588D8ECE8}"/>
              </a:ext>
            </a:extLst>
          </p:cNvPr>
          <p:cNvCxnSpPr/>
          <p:nvPr/>
        </p:nvCxnSpPr>
        <p:spPr>
          <a:xfrm>
            <a:off x="6248043" y="221255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5DF85406-C074-D74D-826E-E48578EBA718}"/>
              </a:ext>
            </a:extLst>
          </p:cNvPr>
          <p:cNvSpPr txBox="1"/>
          <p:nvPr/>
        </p:nvSpPr>
        <p:spPr>
          <a:xfrm>
            <a:off x="6932968" y="1885100"/>
            <a:ext cx="964542" cy="584775"/>
          </a:xfrm>
          <a:prstGeom prst="rect">
            <a:avLst/>
          </a:prstGeom>
          <a:noFill/>
        </p:spPr>
        <p:txBody>
          <a:bodyPr wrap="square" rtlCol="0">
            <a:spAutoFit/>
          </a:bodyPr>
          <a:lstStyle/>
          <a:p>
            <a:r>
              <a:rPr lang="es-ES" sz="3200" b="1" err="1"/>
              <a:t>c</a:t>
            </a:r>
            <a:r>
              <a:rPr lang="es-ES" sz="3200" b="1" baseline="-25000" err="1"/>
              <a:t>in</a:t>
            </a:r>
            <a:endParaRPr lang="es-ES" sz="3200" b="1" baseline="-25000"/>
          </a:p>
        </p:txBody>
      </p:sp>
    </p:spTree>
    <p:extLst>
      <p:ext uri="{BB962C8B-B14F-4D97-AF65-F5344CB8AC3E}">
        <p14:creationId xmlns:p14="http://schemas.microsoft.com/office/powerpoint/2010/main" val="468798972"/>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Sumador completo.</a:t>
            </a:r>
            <a:br>
              <a:rPr lang="es-ES"/>
            </a:br>
            <a:r>
              <a:rPr lang="es-ES"/>
              <a:t>Implementación</a:t>
            </a:r>
          </a:p>
        </p:txBody>
      </p:sp>
      <p:sp>
        <p:nvSpPr>
          <p:cNvPr id="3" name="Marcador de contenido 2">
            <a:extLst>
              <a:ext uri="{FF2B5EF4-FFF2-40B4-BE49-F238E27FC236}">
                <a16:creationId xmlns:a16="http://schemas.microsoft.com/office/drawing/2014/main" id="{541A72D5-5A81-944F-AA20-5BCA8B84C85C}"/>
              </a:ext>
            </a:extLst>
          </p:cNvPr>
          <p:cNvSpPr>
            <a:spLocks noGrp="1"/>
          </p:cNvSpPr>
          <p:nvPr>
            <p:ph idx="1"/>
          </p:nvPr>
        </p:nvSpPr>
        <p:spPr>
          <a:xfrm>
            <a:off x="838200" y="1825625"/>
            <a:ext cx="3991707" cy="4480582"/>
          </a:xfrm>
        </p:spPr>
        <p:txBody>
          <a:bodyPr>
            <a:normAutofit/>
          </a:bodyPr>
          <a:lstStyle/>
          <a:p>
            <a:r>
              <a:rPr lang="es-ES"/>
              <a:t>Full-</a:t>
            </a:r>
            <a:r>
              <a:rPr lang="es-ES" err="1"/>
              <a:t>Adder</a:t>
            </a:r>
            <a:endParaRPr lang="es-ES"/>
          </a:p>
          <a:p>
            <a:r>
              <a:rPr lang="es-ES"/>
              <a:t>Suma dos bits y el acarreo de entrada</a:t>
            </a:r>
          </a:p>
          <a:p>
            <a:endParaRPr lang="es-ES"/>
          </a:p>
          <a:p>
            <a:r>
              <a:rPr lang="es-ES"/>
              <a:t>3 entradas</a:t>
            </a:r>
          </a:p>
          <a:p>
            <a:r>
              <a:rPr lang="es-ES"/>
              <a:t>2 salidas</a:t>
            </a:r>
          </a:p>
          <a:p>
            <a:pPr marL="0" indent="0">
              <a:buNone/>
            </a:pPr>
            <a:endParaRPr lang="es-ES"/>
          </a:p>
        </p:txBody>
      </p:sp>
      <p:sp>
        <p:nvSpPr>
          <p:cNvPr id="4" name="Rectángulo 3">
            <a:extLst>
              <a:ext uri="{FF2B5EF4-FFF2-40B4-BE49-F238E27FC236}">
                <a16:creationId xmlns:a16="http://schemas.microsoft.com/office/drawing/2014/main" id="{FC001779-0268-7942-9FE4-FF62F07F3301}"/>
              </a:ext>
            </a:extLst>
          </p:cNvPr>
          <p:cNvSpPr/>
          <p:nvPr/>
        </p:nvSpPr>
        <p:spPr>
          <a:xfrm>
            <a:off x="6891308" y="519449"/>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8129912" y="138546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1583283F-57E8-384A-B40F-9EABACA4D7D6}"/>
              </a:ext>
            </a:extLst>
          </p:cNvPr>
          <p:cNvCxnSpPr/>
          <p:nvPr/>
        </p:nvCxnSpPr>
        <p:spPr>
          <a:xfrm>
            <a:off x="8129912" y="177232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C60EA79A-B668-FE47-BD0A-7FDF19ADBD17}"/>
              </a:ext>
            </a:extLst>
          </p:cNvPr>
          <p:cNvCxnSpPr/>
          <p:nvPr/>
        </p:nvCxnSpPr>
        <p:spPr>
          <a:xfrm>
            <a:off x="6255727" y="136129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FDE7640-B9FE-EB4D-8D39-6977EC391898}"/>
              </a:ext>
            </a:extLst>
          </p:cNvPr>
          <p:cNvSpPr txBox="1"/>
          <p:nvPr/>
        </p:nvSpPr>
        <p:spPr>
          <a:xfrm>
            <a:off x="7431557" y="1020405"/>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12" name="CuadroTexto 11">
            <a:extLst>
              <a:ext uri="{FF2B5EF4-FFF2-40B4-BE49-F238E27FC236}">
                <a16:creationId xmlns:a16="http://schemas.microsoft.com/office/drawing/2014/main" id="{9B373BD3-3139-6244-A5BF-2C5D1FF3977E}"/>
              </a:ext>
            </a:extLst>
          </p:cNvPr>
          <p:cNvSpPr txBox="1"/>
          <p:nvPr/>
        </p:nvSpPr>
        <p:spPr>
          <a:xfrm>
            <a:off x="7673744" y="1438389"/>
            <a:ext cx="635581" cy="584775"/>
          </a:xfrm>
          <a:prstGeom prst="rect">
            <a:avLst/>
          </a:prstGeom>
          <a:noFill/>
        </p:spPr>
        <p:txBody>
          <a:bodyPr wrap="square" rtlCol="0">
            <a:spAutoFit/>
          </a:bodyPr>
          <a:lstStyle/>
          <a:p>
            <a:r>
              <a:rPr lang="es-ES" sz="3200" b="1"/>
              <a:t>s</a:t>
            </a:r>
            <a:endParaRPr lang="es-ES" sz="3200" b="1" baseline="-25000"/>
          </a:p>
        </p:txBody>
      </p:sp>
      <p:sp>
        <p:nvSpPr>
          <p:cNvPr id="15" name="CuadroTexto 14">
            <a:extLst>
              <a:ext uri="{FF2B5EF4-FFF2-40B4-BE49-F238E27FC236}">
                <a16:creationId xmlns:a16="http://schemas.microsoft.com/office/drawing/2014/main" id="{8934E14F-C2A9-294D-9F07-D2AE9F43A9CC}"/>
              </a:ext>
            </a:extLst>
          </p:cNvPr>
          <p:cNvSpPr txBox="1"/>
          <p:nvPr/>
        </p:nvSpPr>
        <p:spPr>
          <a:xfrm>
            <a:off x="7051431" y="447570"/>
            <a:ext cx="975309" cy="584775"/>
          </a:xfrm>
          <a:prstGeom prst="rect">
            <a:avLst/>
          </a:prstGeom>
          <a:noFill/>
        </p:spPr>
        <p:txBody>
          <a:bodyPr wrap="square" rtlCol="0">
            <a:spAutoFit/>
          </a:bodyPr>
          <a:lstStyle/>
          <a:p>
            <a:r>
              <a:rPr lang="es-ES" sz="3200" b="1"/>
              <a:t>F.A.</a:t>
            </a:r>
            <a:endParaRPr lang="es-ES" sz="3200" b="1" baseline="-25000"/>
          </a:p>
        </p:txBody>
      </p:sp>
      <p:cxnSp>
        <p:nvCxnSpPr>
          <p:cNvPr id="42" name="Conector recto de flecha 41">
            <a:extLst>
              <a:ext uri="{FF2B5EF4-FFF2-40B4-BE49-F238E27FC236}">
                <a16:creationId xmlns:a16="http://schemas.microsoft.com/office/drawing/2014/main" id="{DCBA8F47-0260-5F4A-95BB-A8818E5766FA}"/>
              </a:ext>
            </a:extLst>
          </p:cNvPr>
          <p:cNvCxnSpPr/>
          <p:nvPr/>
        </p:nvCxnSpPr>
        <p:spPr>
          <a:xfrm>
            <a:off x="6255727" y="178869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CuadroTexto 43">
            <a:extLst>
              <a:ext uri="{FF2B5EF4-FFF2-40B4-BE49-F238E27FC236}">
                <a16:creationId xmlns:a16="http://schemas.microsoft.com/office/drawing/2014/main" id="{FCC786A7-7873-B24F-87FC-666EB016242D}"/>
              </a:ext>
            </a:extLst>
          </p:cNvPr>
          <p:cNvSpPr txBox="1"/>
          <p:nvPr/>
        </p:nvSpPr>
        <p:spPr>
          <a:xfrm>
            <a:off x="6883624" y="1037523"/>
            <a:ext cx="635581" cy="584775"/>
          </a:xfrm>
          <a:prstGeom prst="rect">
            <a:avLst/>
          </a:prstGeom>
          <a:noFill/>
        </p:spPr>
        <p:txBody>
          <a:bodyPr wrap="square" rtlCol="0">
            <a:spAutoFit/>
          </a:bodyPr>
          <a:lstStyle/>
          <a:p>
            <a:r>
              <a:rPr lang="es-ES" sz="3200" b="1"/>
              <a:t>a</a:t>
            </a:r>
            <a:endParaRPr lang="es-ES" sz="3200" b="1" baseline="-25000"/>
          </a:p>
        </p:txBody>
      </p:sp>
      <p:sp>
        <p:nvSpPr>
          <p:cNvPr id="46" name="CuadroTexto 45">
            <a:extLst>
              <a:ext uri="{FF2B5EF4-FFF2-40B4-BE49-F238E27FC236}">
                <a16:creationId xmlns:a16="http://schemas.microsoft.com/office/drawing/2014/main" id="{F021C09C-D224-934E-BE57-CB754D5BC3F0}"/>
              </a:ext>
            </a:extLst>
          </p:cNvPr>
          <p:cNvSpPr txBox="1"/>
          <p:nvPr/>
        </p:nvSpPr>
        <p:spPr>
          <a:xfrm>
            <a:off x="6894001" y="1490166"/>
            <a:ext cx="635581" cy="584775"/>
          </a:xfrm>
          <a:prstGeom prst="rect">
            <a:avLst/>
          </a:prstGeom>
          <a:noFill/>
        </p:spPr>
        <p:txBody>
          <a:bodyPr wrap="square" rtlCol="0">
            <a:spAutoFit/>
          </a:bodyPr>
          <a:lstStyle/>
          <a:p>
            <a:r>
              <a:rPr lang="es-ES" sz="3200" b="1"/>
              <a:t>b</a:t>
            </a:r>
            <a:endParaRPr lang="es-ES" sz="3200" b="1" baseline="-25000"/>
          </a:p>
        </p:txBody>
      </p:sp>
      <p:cxnSp>
        <p:nvCxnSpPr>
          <p:cNvPr id="17" name="Conector recto de flecha 16">
            <a:extLst>
              <a:ext uri="{FF2B5EF4-FFF2-40B4-BE49-F238E27FC236}">
                <a16:creationId xmlns:a16="http://schemas.microsoft.com/office/drawing/2014/main" id="{65F21703-B2E3-8647-BDB9-9C3588D8ECE8}"/>
              </a:ext>
            </a:extLst>
          </p:cNvPr>
          <p:cNvCxnSpPr/>
          <p:nvPr/>
        </p:nvCxnSpPr>
        <p:spPr>
          <a:xfrm>
            <a:off x="6248043" y="221255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5DF85406-C074-D74D-826E-E48578EBA718}"/>
              </a:ext>
            </a:extLst>
          </p:cNvPr>
          <p:cNvSpPr txBox="1"/>
          <p:nvPr/>
        </p:nvSpPr>
        <p:spPr>
          <a:xfrm>
            <a:off x="6932968" y="1885100"/>
            <a:ext cx="964542" cy="584775"/>
          </a:xfrm>
          <a:prstGeom prst="rect">
            <a:avLst/>
          </a:prstGeom>
          <a:noFill/>
        </p:spPr>
        <p:txBody>
          <a:bodyPr wrap="square" rtlCol="0">
            <a:spAutoFit/>
          </a:bodyPr>
          <a:lstStyle/>
          <a:p>
            <a:r>
              <a:rPr lang="es-ES" sz="3200" b="1" err="1"/>
              <a:t>c</a:t>
            </a:r>
            <a:r>
              <a:rPr lang="es-ES" sz="3200" b="1" baseline="-25000" err="1"/>
              <a:t>in</a:t>
            </a:r>
            <a:endParaRPr lang="es-ES" sz="3200" b="1" baseline="-25000"/>
          </a:p>
        </p:txBody>
      </p:sp>
      <p:graphicFrame>
        <p:nvGraphicFramePr>
          <p:cNvPr id="19" name="Tabla 18">
            <a:extLst>
              <a:ext uri="{FF2B5EF4-FFF2-40B4-BE49-F238E27FC236}">
                <a16:creationId xmlns:a16="http://schemas.microsoft.com/office/drawing/2014/main" id="{36F02BBD-92C1-7545-8921-BEAC3A79C439}"/>
              </a:ext>
            </a:extLst>
          </p:cNvPr>
          <p:cNvGraphicFramePr>
            <a:graphicFrameLocks noGrp="1"/>
          </p:cNvGraphicFramePr>
          <p:nvPr>
            <p:extLst>
              <p:ext uri="{D42A27DB-BD31-4B8C-83A1-F6EECF244321}">
                <p14:modId xmlns:p14="http://schemas.microsoft.com/office/powerpoint/2010/main" val="4281765426"/>
              </p:ext>
            </p:extLst>
          </p:nvPr>
        </p:nvGraphicFramePr>
        <p:xfrm>
          <a:off x="3693044" y="3612219"/>
          <a:ext cx="2167564" cy="2828925"/>
        </p:xfrm>
        <a:graphic>
          <a:graphicData uri="http://schemas.openxmlformats.org/drawingml/2006/table">
            <a:tbl>
              <a:tblPr/>
              <a:tblGrid>
                <a:gridCol w="323850">
                  <a:extLst>
                    <a:ext uri="{9D8B030D-6E8A-4147-A177-3AD203B41FA5}">
                      <a16:colId xmlns:a16="http://schemas.microsoft.com/office/drawing/2014/main" val="1506263619"/>
                    </a:ext>
                  </a:extLst>
                </a:gridCol>
                <a:gridCol w="170616">
                  <a:extLst>
                    <a:ext uri="{9D8B030D-6E8A-4147-A177-3AD203B41FA5}">
                      <a16:colId xmlns:a16="http://schemas.microsoft.com/office/drawing/2014/main" val="3350839835"/>
                    </a:ext>
                  </a:extLst>
                </a:gridCol>
                <a:gridCol w="200692">
                  <a:extLst>
                    <a:ext uri="{9D8B030D-6E8A-4147-A177-3AD203B41FA5}">
                      <a16:colId xmlns:a16="http://schemas.microsoft.com/office/drawing/2014/main" val="3698319978"/>
                    </a:ext>
                  </a:extLst>
                </a:gridCol>
                <a:gridCol w="736203">
                  <a:extLst>
                    <a:ext uri="{9D8B030D-6E8A-4147-A177-3AD203B41FA5}">
                      <a16:colId xmlns:a16="http://schemas.microsoft.com/office/drawing/2014/main" val="399560809"/>
                    </a:ext>
                  </a:extLst>
                </a:gridCol>
                <a:gridCol w="736203">
                  <a:extLst>
                    <a:ext uri="{9D8B030D-6E8A-4147-A177-3AD203B41FA5}">
                      <a16:colId xmlns:a16="http://schemas.microsoft.com/office/drawing/2014/main" val="3512037768"/>
                    </a:ext>
                  </a:extLst>
                </a:gridCol>
              </a:tblGrid>
              <a:tr h="276304">
                <a:tc>
                  <a:txBody>
                    <a:bodyPr/>
                    <a:lstStyle/>
                    <a:p>
                      <a:pPr algn="ctr" fontAlgn="b"/>
                      <a:r>
                        <a:rPr lang="es-ES" sz="2000" b="1" i="0" u="none" strike="noStrike" err="1">
                          <a:solidFill>
                            <a:srgbClr val="000000"/>
                          </a:solidFill>
                          <a:effectLst/>
                          <a:latin typeface="Calibri" panose="020F0502020204030204" pitchFamily="34" charset="0"/>
                        </a:rPr>
                        <a:t>C</a:t>
                      </a:r>
                      <a:r>
                        <a:rPr lang="es-ES" sz="2000" b="1" i="0" u="none" strike="noStrike" baseline="-25000" err="1">
                          <a:solidFill>
                            <a:srgbClr val="000000"/>
                          </a:solidFill>
                          <a:effectLst/>
                          <a:latin typeface="Calibri" panose="020F0502020204030204" pitchFamily="34" charset="0"/>
                        </a:rPr>
                        <a:t>in</a:t>
                      </a:r>
                      <a:endParaRPr lang="es-ES" sz="2000" b="1" i="0" u="none" strike="noStrike" baseline="-25000">
                        <a:solidFill>
                          <a:srgbClr val="000000"/>
                        </a:solidFill>
                        <a:effectLst/>
                        <a:latin typeface="Calibri" panose="020F0502020204030204" pitchFamily="34" charset="0"/>
                      </a:endParaRP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err="1">
                          <a:solidFill>
                            <a:srgbClr val="000000"/>
                          </a:solidFill>
                          <a:effectLst/>
                          <a:latin typeface="Calibri" panose="020F0502020204030204" pitchFamily="34" charset="0"/>
                        </a:rPr>
                        <a:t>C</a:t>
                      </a:r>
                      <a:r>
                        <a:rPr lang="es-ES" sz="2000" b="1" i="0" u="none" strike="noStrike" baseline="-25000" err="1">
                          <a:solidFill>
                            <a:srgbClr val="000000"/>
                          </a:solidFill>
                          <a:effectLst/>
                          <a:latin typeface="Calibri" panose="020F0502020204030204" pitchFamily="34" charset="0"/>
                        </a:rPr>
                        <a:t>out</a:t>
                      </a:r>
                      <a:endParaRPr lang="es-ES" sz="2000" b="1" i="0" u="none" strike="noStrike" baseline="-25000">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Suma</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7874637"/>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9439075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59350426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05834659"/>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88496399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6428175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749360552"/>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46672331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15082512"/>
                  </a:ext>
                </a:extLst>
              </a:tr>
            </a:tbl>
          </a:graphicData>
        </a:graphic>
      </p:graphicFrame>
      <p:sp>
        <p:nvSpPr>
          <p:cNvPr id="20" name="Marcador de contenido 2">
            <a:extLst>
              <a:ext uri="{FF2B5EF4-FFF2-40B4-BE49-F238E27FC236}">
                <a16:creationId xmlns:a16="http://schemas.microsoft.com/office/drawing/2014/main" id="{534FADFB-F093-AE4E-95B4-493A25389C15}"/>
              </a:ext>
            </a:extLst>
          </p:cNvPr>
          <p:cNvSpPr txBox="1">
            <a:spLocks/>
          </p:cNvSpPr>
          <p:nvPr/>
        </p:nvSpPr>
        <p:spPr>
          <a:xfrm>
            <a:off x="6506030" y="3113458"/>
            <a:ext cx="5381170" cy="21796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err="1"/>
              <a:t>c</a:t>
            </a:r>
            <a:r>
              <a:rPr lang="es-ES" sz="4400" b="1" baseline="-25000" err="1"/>
              <a:t>out</a:t>
            </a:r>
            <a:r>
              <a:rPr lang="es-ES" sz="4400" b="1"/>
              <a:t> = ab + </a:t>
            </a:r>
            <a:r>
              <a:rPr lang="es-ES" sz="4400" b="1" err="1"/>
              <a:t>ac</a:t>
            </a:r>
            <a:r>
              <a:rPr lang="es-ES" sz="4400" b="1" baseline="-25000" err="1"/>
              <a:t>in</a:t>
            </a:r>
            <a:r>
              <a:rPr lang="es-ES" sz="4400" b="1"/>
              <a:t> + </a:t>
            </a:r>
            <a:r>
              <a:rPr lang="es-ES" sz="4400" b="1" err="1"/>
              <a:t>bc</a:t>
            </a:r>
            <a:r>
              <a:rPr lang="es-ES" sz="4400" b="1" baseline="-25000" err="1"/>
              <a:t>in</a:t>
            </a:r>
            <a:endParaRPr lang="es-ES" sz="4400" b="1"/>
          </a:p>
          <a:p>
            <a:pPr marL="0" indent="0">
              <a:buNone/>
            </a:pPr>
            <a:r>
              <a:rPr lang="es-ES" sz="4400" b="1"/>
              <a:t>    s = a + b + </a:t>
            </a:r>
            <a:r>
              <a:rPr lang="es-ES" sz="4400" b="1" err="1"/>
              <a:t>c</a:t>
            </a:r>
            <a:r>
              <a:rPr lang="es-ES" sz="4400" b="1" baseline="-25000" err="1"/>
              <a:t>in</a:t>
            </a:r>
            <a:r>
              <a:rPr lang="es-ES" sz="4400" b="1"/>
              <a:t> </a:t>
            </a:r>
          </a:p>
          <a:p>
            <a:pPr marL="0" indent="0">
              <a:buFont typeface="Arial" panose="020B0604020202020204" pitchFamily="34" charset="0"/>
              <a:buNone/>
            </a:pPr>
            <a:endParaRPr lang="es-ES" sz="4400" b="1"/>
          </a:p>
        </p:txBody>
      </p:sp>
      <p:sp>
        <p:nvSpPr>
          <p:cNvPr id="21" name="Elipse 20">
            <a:extLst>
              <a:ext uri="{FF2B5EF4-FFF2-40B4-BE49-F238E27FC236}">
                <a16:creationId xmlns:a16="http://schemas.microsoft.com/office/drawing/2014/main" id="{70E2607A-ABE1-9D4A-B242-712F50501069}"/>
              </a:ext>
            </a:extLst>
          </p:cNvPr>
          <p:cNvSpPr/>
          <p:nvPr/>
        </p:nvSpPr>
        <p:spPr>
          <a:xfrm>
            <a:off x="8217587" y="4010224"/>
            <a:ext cx="357023" cy="357552"/>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Elipse 21">
            <a:extLst>
              <a:ext uri="{FF2B5EF4-FFF2-40B4-BE49-F238E27FC236}">
                <a16:creationId xmlns:a16="http://schemas.microsoft.com/office/drawing/2014/main" id="{4E296507-2BB8-3D4B-BAF8-06570F89D8EF}"/>
              </a:ext>
            </a:extLst>
          </p:cNvPr>
          <p:cNvSpPr/>
          <p:nvPr/>
        </p:nvSpPr>
        <p:spPr>
          <a:xfrm>
            <a:off x="9055793" y="4019747"/>
            <a:ext cx="357023" cy="357552"/>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646984053"/>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Sumador completo.</a:t>
            </a:r>
            <a:br>
              <a:rPr lang="es-ES"/>
            </a:br>
            <a:r>
              <a:rPr lang="es-ES"/>
              <a:t>Implementación</a:t>
            </a:r>
          </a:p>
        </p:txBody>
      </p:sp>
      <p:sp>
        <p:nvSpPr>
          <p:cNvPr id="4" name="Rectángulo 3">
            <a:extLst>
              <a:ext uri="{FF2B5EF4-FFF2-40B4-BE49-F238E27FC236}">
                <a16:creationId xmlns:a16="http://schemas.microsoft.com/office/drawing/2014/main" id="{FC001779-0268-7942-9FE4-FF62F07F3301}"/>
              </a:ext>
            </a:extLst>
          </p:cNvPr>
          <p:cNvSpPr/>
          <p:nvPr/>
        </p:nvSpPr>
        <p:spPr>
          <a:xfrm>
            <a:off x="6891308" y="519449"/>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8129912" y="138546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1583283F-57E8-384A-B40F-9EABACA4D7D6}"/>
              </a:ext>
            </a:extLst>
          </p:cNvPr>
          <p:cNvCxnSpPr/>
          <p:nvPr/>
        </p:nvCxnSpPr>
        <p:spPr>
          <a:xfrm>
            <a:off x="8129912" y="177232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C60EA79A-B668-FE47-BD0A-7FDF19ADBD17}"/>
              </a:ext>
            </a:extLst>
          </p:cNvPr>
          <p:cNvCxnSpPr/>
          <p:nvPr/>
        </p:nvCxnSpPr>
        <p:spPr>
          <a:xfrm>
            <a:off x="6255727" y="136129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FDE7640-B9FE-EB4D-8D39-6977EC391898}"/>
              </a:ext>
            </a:extLst>
          </p:cNvPr>
          <p:cNvSpPr txBox="1"/>
          <p:nvPr/>
        </p:nvSpPr>
        <p:spPr>
          <a:xfrm>
            <a:off x="7431557" y="1020405"/>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12" name="CuadroTexto 11">
            <a:extLst>
              <a:ext uri="{FF2B5EF4-FFF2-40B4-BE49-F238E27FC236}">
                <a16:creationId xmlns:a16="http://schemas.microsoft.com/office/drawing/2014/main" id="{9B373BD3-3139-6244-A5BF-2C5D1FF3977E}"/>
              </a:ext>
            </a:extLst>
          </p:cNvPr>
          <p:cNvSpPr txBox="1"/>
          <p:nvPr/>
        </p:nvSpPr>
        <p:spPr>
          <a:xfrm>
            <a:off x="7673744" y="1438389"/>
            <a:ext cx="635581" cy="584775"/>
          </a:xfrm>
          <a:prstGeom prst="rect">
            <a:avLst/>
          </a:prstGeom>
          <a:noFill/>
        </p:spPr>
        <p:txBody>
          <a:bodyPr wrap="square" rtlCol="0">
            <a:spAutoFit/>
          </a:bodyPr>
          <a:lstStyle/>
          <a:p>
            <a:r>
              <a:rPr lang="es-ES" sz="3200" b="1"/>
              <a:t>s</a:t>
            </a:r>
            <a:endParaRPr lang="es-ES" sz="3200" b="1" baseline="-25000"/>
          </a:p>
        </p:txBody>
      </p:sp>
      <p:sp>
        <p:nvSpPr>
          <p:cNvPr id="15" name="CuadroTexto 14">
            <a:extLst>
              <a:ext uri="{FF2B5EF4-FFF2-40B4-BE49-F238E27FC236}">
                <a16:creationId xmlns:a16="http://schemas.microsoft.com/office/drawing/2014/main" id="{8934E14F-C2A9-294D-9F07-D2AE9F43A9CC}"/>
              </a:ext>
            </a:extLst>
          </p:cNvPr>
          <p:cNvSpPr txBox="1"/>
          <p:nvPr/>
        </p:nvSpPr>
        <p:spPr>
          <a:xfrm>
            <a:off x="7051431" y="447570"/>
            <a:ext cx="975309" cy="584775"/>
          </a:xfrm>
          <a:prstGeom prst="rect">
            <a:avLst/>
          </a:prstGeom>
          <a:noFill/>
        </p:spPr>
        <p:txBody>
          <a:bodyPr wrap="square" rtlCol="0">
            <a:spAutoFit/>
          </a:bodyPr>
          <a:lstStyle/>
          <a:p>
            <a:r>
              <a:rPr lang="es-ES" sz="3200" b="1"/>
              <a:t>F.A.</a:t>
            </a:r>
            <a:endParaRPr lang="es-ES" sz="3200" b="1" baseline="-25000"/>
          </a:p>
        </p:txBody>
      </p:sp>
      <p:cxnSp>
        <p:nvCxnSpPr>
          <p:cNvPr id="42" name="Conector recto de flecha 41">
            <a:extLst>
              <a:ext uri="{FF2B5EF4-FFF2-40B4-BE49-F238E27FC236}">
                <a16:creationId xmlns:a16="http://schemas.microsoft.com/office/drawing/2014/main" id="{DCBA8F47-0260-5F4A-95BB-A8818E5766FA}"/>
              </a:ext>
            </a:extLst>
          </p:cNvPr>
          <p:cNvCxnSpPr/>
          <p:nvPr/>
        </p:nvCxnSpPr>
        <p:spPr>
          <a:xfrm>
            <a:off x="6255727" y="1788697"/>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CuadroTexto 43">
            <a:extLst>
              <a:ext uri="{FF2B5EF4-FFF2-40B4-BE49-F238E27FC236}">
                <a16:creationId xmlns:a16="http://schemas.microsoft.com/office/drawing/2014/main" id="{FCC786A7-7873-B24F-87FC-666EB016242D}"/>
              </a:ext>
            </a:extLst>
          </p:cNvPr>
          <p:cNvSpPr txBox="1"/>
          <p:nvPr/>
        </p:nvSpPr>
        <p:spPr>
          <a:xfrm>
            <a:off x="6883624" y="1037523"/>
            <a:ext cx="635581" cy="584775"/>
          </a:xfrm>
          <a:prstGeom prst="rect">
            <a:avLst/>
          </a:prstGeom>
          <a:noFill/>
        </p:spPr>
        <p:txBody>
          <a:bodyPr wrap="square" rtlCol="0">
            <a:spAutoFit/>
          </a:bodyPr>
          <a:lstStyle/>
          <a:p>
            <a:r>
              <a:rPr lang="es-ES" sz="3200" b="1"/>
              <a:t>a</a:t>
            </a:r>
            <a:endParaRPr lang="es-ES" sz="3200" b="1" baseline="-25000"/>
          </a:p>
        </p:txBody>
      </p:sp>
      <p:sp>
        <p:nvSpPr>
          <p:cNvPr id="46" name="CuadroTexto 45">
            <a:extLst>
              <a:ext uri="{FF2B5EF4-FFF2-40B4-BE49-F238E27FC236}">
                <a16:creationId xmlns:a16="http://schemas.microsoft.com/office/drawing/2014/main" id="{F021C09C-D224-934E-BE57-CB754D5BC3F0}"/>
              </a:ext>
            </a:extLst>
          </p:cNvPr>
          <p:cNvSpPr txBox="1"/>
          <p:nvPr/>
        </p:nvSpPr>
        <p:spPr>
          <a:xfrm>
            <a:off x="6894001" y="1490166"/>
            <a:ext cx="635581" cy="584775"/>
          </a:xfrm>
          <a:prstGeom prst="rect">
            <a:avLst/>
          </a:prstGeom>
          <a:noFill/>
        </p:spPr>
        <p:txBody>
          <a:bodyPr wrap="square" rtlCol="0">
            <a:spAutoFit/>
          </a:bodyPr>
          <a:lstStyle/>
          <a:p>
            <a:r>
              <a:rPr lang="es-ES" sz="3200" b="1"/>
              <a:t>b</a:t>
            </a:r>
            <a:endParaRPr lang="es-ES" sz="3200" b="1" baseline="-25000"/>
          </a:p>
        </p:txBody>
      </p:sp>
      <p:cxnSp>
        <p:nvCxnSpPr>
          <p:cNvPr id="17" name="Conector recto de flecha 16">
            <a:extLst>
              <a:ext uri="{FF2B5EF4-FFF2-40B4-BE49-F238E27FC236}">
                <a16:creationId xmlns:a16="http://schemas.microsoft.com/office/drawing/2014/main" id="{65F21703-B2E3-8647-BDB9-9C3588D8ECE8}"/>
              </a:ext>
            </a:extLst>
          </p:cNvPr>
          <p:cNvCxnSpPr/>
          <p:nvPr/>
        </p:nvCxnSpPr>
        <p:spPr>
          <a:xfrm>
            <a:off x="6248043" y="2212559"/>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5DF85406-C074-D74D-826E-E48578EBA718}"/>
              </a:ext>
            </a:extLst>
          </p:cNvPr>
          <p:cNvSpPr txBox="1"/>
          <p:nvPr/>
        </p:nvSpPr>
        <p:spPr>
          <a:xfrm>
            <a:off x="6932968" y="1885100"/>
            <a:ext cx="964542" cy="584775"/>
          </a:xfrm>
          <a:prstGeom prst="rect">
            <a:avLst/>
          </a:prstGeom>
          <a:noFill/>
        </p:spPr>
        <p:txBody>
          <a:bodyPr wrap="square" rtlCol="0">
            <a:spAutoFit/>
          </a:bodyPr>
          <a:lstStyle/>
          <a:p>
            <a:r>
              <a:rPr lang="es-ES" sz="3200" b="1" err="1"/>
              <a:t>c</a:t>
            </a:r>
            <a:r>
              <a:rPr lang="es-ES" sz="3200" b="1" baseline="-25000" err="1"/>
              <a:t>in</a:t>
            </a:r>
            <a:endParaRPr lang="es-ES" sz="3200" b="1" baseline="-25000"/>
          </a:p>
        </p:txBody>
      </p:sp>
      <p:graphicFrame>
        <p:nvGraphicFramePr>
          <p:cNvPr id="19" name="Tabla 18">
            <a:extLst>
              <a:ext uri="{FF2B5EF4-FFF2-40B4-BE49-F238E27FC236}">
                <a16:creationId xmlns:a16="http://schemas.microsoft.com/office/drawing/2014/main" id="{36F02BBD-92C1-7545-8921-BEAC3A79C439}"/>
              </a:ext>
            </a:extLst>
          </p:cNvPr>
          <p:cNvGraphicFramePr>
            <a:graphicFrameLocks noGrp="1"/>
          </p:cNvGraphicFramePr>
          <p:nvPr>
            <p:extLst>
              <p:ext uri="{D42A27DB-BD31-4B8C-83A1-F6EECF244321}">
                <p14:modId xmlns:p14="http://schemas.microsoft.com/office/powerpoint/2010/main" val="2679041273"/>
              </p:ext>
            </p:extLst>
          </p:nvPr>
        </p:nvGraphicFramePr>
        <p:xfrm>
          <a:off x="360996" y="2074941"/>
          <a:ext cx="2167564" cy="2828925"/>
        </p:xfrm>
        <a:graphic>
          <a:graphicData uri="http://schemas.openxmlformats.org/drawingml/2006/table">
            <a:tbl>
              <a:tblPr/>
              <a:tblGrid>
                <a:gridCol w="323850">
                  <a:extLst>
                    <a:ext uri="{9D8B030D-6E8A-4147-A177-3AD203B41FA5}">
                      <a16:colId xmlns:a16="http://schemas.microsoft.com/office/drawing/2014/main" val="1506263619"/>
                    </a:ext>
                  </a:extLst>
                </a:gridCol>
                <a:gridCol w="170616">
                  <a:extLst>
                    <a:ext uri="{9D8B030D-6E8A-4147-A177-3AD203B41FA5}">
                      <a16:colId xmlns:a16="http://schemas.microsoft.com/office/drawing/2014/main" val="3350839835"/>
                    </a:ext>
                  </a:extLst>
                </a:gridCol>
                <a:gridCol w="200692">
                  <a:extLst>
                    <a:ext uri="{9D8B030D-6E8A-4147-A177-3AD203B41FA5}">
                      <a16:colId xmlns:a16="http://schemas.microsoft.com/office/drawing/2014/main" val="3698319978"/>
                    </a:ext>
                  </a:extLst>
                </a:gridCol>
                <a:gridCol w="736203">
                  <a:extLst>
                    <a:ext uri="{9D8B030D-6E8A-4147-A177-3AD203B41FA5}">
                      <a16:colId xmlns:a16="http://schemas.microsoft.com/office/drawing/2014/main" val="399560809"/>
                    </a:ext>
                  </a:extLst>
                </a:gridCol>
                <a:gridCol w="736203">
                  <a:extLst>
                    <a:ext uri="{9D8B030D-6E8A-4147-A177-3AD203B41FA5}">
                      <a16:colId xmlns:a16="http://schemas.microsoft.com/office/drawing/2014/main" val="3512037768"/>
                    </a:ext>
                  </a:extLst>
                </a:gridCol>
              </a:tblGrid>
              <a:tr h="276304">
                <a:tc>
                  <a:txBody>
                    <a:bodyPr/>
                    <a:lstStyle/>
                    <a:p>
                      <a:pPr algn="ctr" fontAlgn="b"/>
                      <a:r>
                        <a:rPr lang="es-ES" sz="2000" b="1" i="0" u="none" strike="noStrike" err="1">
                          <a:solidFill>
                            <a:srgbClr val="000000"/>
                          </a:solidFill>
                          <a:effectLst/>
                          <a:latin typeface="Calibri" panose="020F0502020204030204" pitchFamily="34" charset="0"/>
                        </a:rPr>
                        <a:t>C</a:t>
                      </a:r>
                      <a:r>
                        <a:rPr lang="es-ES" sz="2000" b="1" i="0" u="none" strike="noStrike" baseline="-25000" err="1">
                          <a:solidFill>
                            <a:srgbClr val="000000"/>
                          </a:solidFill>
                          <a:effectLst/>
                          <a:latin typeface="Calibri" panose="020F0502020204030204" pitchFamily="34" charset="0"/>
                        </a:rPr>
                        <a:t>in</a:t>
                      </a:r>
                      <a:endParaRPr lang="es-ES" sz="2000" b="1" i="0" u="none" strike="noStrike" baseline="-25000">
                        <a:solidFill>
                          <a:srgbClr val="000000"/>
                        </a:solidFill>
                        <a:effectLst/>
                        <a:latin typeface="Calibri" panose="020F0502020204030204" pitchFamily="34" charset="0"/>
                      </a:endParaRP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err="1">
                          <a:solidFill>
                            <a:srgbClr val="000000"/>
                          </a:solidFill>
                          <a:effectLst/>
                          <a:latin typeface="Calibri" panose="020F0502020204030204" pitchFamily="34" charset="0"/>
                        </a:rPr>
                        <a:t>C</a:t>
                      </a:r>
                      <a:r>
                        <a:rPr lang="es-ES" sz="2000" b="1" i="0" u="none" strike="noStrike" baseline="-25000" err="1">
                          <a:solidFill>
                            <a:srgbClr val="000000"/>
                          </a:solidFill>
                          <a:effectLst/>
                          <a:latin typeface="Calibri" panose="020F0502020204030204" pitchFamily="34" charset="0"/>
                        </a:rPr>
                        <a:t>out</a:t>
                      </a:r>
                      <a:endParaRPr lang="es-ES" sz="2000" b="1" i="0" u="none" strike="noStrike" baseline="-25000">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Suma</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7874637"/>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9439075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59350426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05834659"/>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88496399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64281757"/>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749360552"/>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46672331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15082512"/>
                  </a:ext>
                </a:extLst>
              </a:tr>
            </a:tbl>
          </a:graphicData>
        </a:graphic>
      </p:graphicFrame>
      <p:sp>
        <p:nvSpPr>
          <p:cNvPr id="20" name="Marcador de contenido 2">
            <a:extLst>
              <a:ext uri="{FF2B5EF4-FFF2-40B4-BE49-F238E27FC236}">
                <a16:creationId xmlns:a16="http://schemas.microsoft.com/office/drawing/2014/main" id="{534FADFB-F093-AE4E-95B4-493A25389C15}"/>
              </a:ext>
            </a:extLst>
          </p:cNvPr>
          <p:cNvSpPr txBox="1">
            <a:spLocks/>
          </p:cNvSpPr>
          <p:nvPr/>
        </p:nvSpPr>
        <p:spPr>
          <a:xfrm>
            <a:off x="2978273" y="2789796"/>
            <a:ext cx="5381170" cy="163932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err="1"/>
              <a:t>c</a:t>
            </a:r>
            <a:r>
              <a:rPr lang="es-ES" sz="4400" b="1" baseline="-25000" err="1"/>
              <a:t>out</a:t>
            </a:r>
            <a:r>
              <a:rPr lang="es-ES" sz="4400" b="1"/>
              <a:t> = ab + </a:t>
            </a:r>
            <a:r>
              <a:rPr lang="es-ES" sz="4400" b="1" err="1"/>
              <a:t>ac</a:t>
            </a:r>
            <a:r>
              <a:rPr lang="es-ES" sz="4400" b="1" baseline="-25000" err="1"/>
              <a:t>in</a:t>
            </a:r>
            <a:r>
              <a:rPr lang="es-ES" sz="4400" b="1"/>
              <a:t> + </a:t>
            </a:r>
            <a:r>
              <a:rPr lang="es-ES" sz="4400" b="1" err="1"/>
              <a:t>bc</a:t>
            </a:r>
            <a:r>
              <a:rPr lang="es-ES" sz="4400" b="1" baseline="-25000" err="1"/>
              <a:t>in</a:t>
            </a:r>
            <a:endParaRPr lang="es-ES" sz="4400" b="1"/>
          </a:p>
          <a:p>
            <a:pPr marL="0" indent="0">
              <a:buNone/>
            </a:pPr>
            <a:r>
              <a:rPr lang="es-ES" sz="4400" b="1"/>
              <a:t>    s = a + b + </a:t>
            </a:r>
            <a:r>
              <a:rPr lang="es-ES" sz="4400" b="1" err="1"/>
              <a:t>c</a:t>
            </a:r>
            <a:r>
              <a:rPr lang="es-ES" sz="4400" b="1" baseline="-25000" err="1"/>
              <a:t>in</a:t>
            </a:r>
            <a:r>
              <a:rPr lang="es-ES" sz="4400" b="1"/>
              <a:t> </a:t>
            </a:r>
          </a:p>
          <a:p>
            <a:pPr marL="0" indent="0">
              <a:buFont typeface="Arial" panose="020B0604020202020204" pitchFamily="34" charset="0"/>
              <a:buNone/>
            </a:pPr>
            <a:endParaRPr lang="es-ES" sz="4400" b="1"/>
          </a:p>
        </p:txBody>
      </p:sp>
      <p:sp>
        <p:nvSpPr>
          <p:cNvPr id="21" name="Marcador de contenido 2">
            <a:extLst>
              <a:ext uri="{FF2B5EF4-FFF2-40B4-BE49-F238E27FC236}">
                <a16:creationId xmlns:a16="http://schemas.microsoft.com/office/drawing/2014/main" id="{7030BE2A-48B1-1B45-BB79-113725594555}"/>
              </a:ext>
            </a:extLst>
          </p:cNvPr>
          <p:cNvSpPr txBox="1">
            <a:spLocks/>
          </p:cNvSpPr>
          <p:nvPr/>
        </p:nvSpPr>
        <p:spPr>
          <a:xfrm>
            <a:off x="2928155" y="4647348"/>
            <a:ext cx="5381170" cy="163932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err="1">
                <a:solidFill>
                  <a:srgbClr val="0070C0"/>
                </a:solidFill>
              </a:rPr>
              <a:t>c</a:t>
            </a:r>
            <a:r>
              <a:rPr lang="es-ES" sz="4400" b="1" baseline="-25000" err="1">
                <a:solidFill>
                  <a:srgbClr val="0070C0"/>
                </a:solidFill>
              </a:rPr>
              <a:t>out</a:t>
            </a:r>
            <a:r>
              <a:rPr lang="es-ES" sz="4400" b="1">
                <a:solidFill>
                  <a:srgbClr val="0070C0"/>
                </a:solidFill>
              </a:rPr>
              <a:t> = ab + (a + b)</a:t>
            </a:r>
            <a:r>
              <a:rPr lang="es-ES" sz="4400" b="1" err="1">
                <a:solidFill>
                  <a:srgbClr val="0070C0"/>
                </a:solidFill>
              </a:rPr>
              <a:t>c</a:t>
            </a:r>
            <a:r>
              <a:rPr lang="es-ES" sz="4400" b="1" baseline="-25000" err="1">
                <a:solidFill>
                  <a:srgbClr val="0070C0"/>
                </a:solidFill>
              </a:rPr>
              <a:t>in</a:t>
            </a:r>
            <a:endParaRPr lang="es-ES" sz="4400" b="1">
              <a:solidFill>
                <a:srgbClr val="0070C0"/>
              </a:solidFill>
            </a:endParaRPr>
          </a:p>
          <a:p>
            <a:pPr marL="0" indent="0">
              <a:buNone/>
            </a:pPr>
            <a:r>
              <a:rPr lang="es-ES" sz="4400" b="1">
                <a:solidFill>
                  <a:srgbClr val="0070C0"/>
                </a:solidFill>
              </a:rPr>
              <a:t>    s = a + b + </a:t>
            </a:r>
            <a:r>
              <a:rPr lang="es-ES" sz="4400" b="1" err="1">
                <a:solidFill>
                  <a:srgbClr val="0070C0"/>
                </a:solidFill>
              </a:rPr>
              <a:t>c</a:t>
            </a:r>
            <a:r>
              <a:rPr lang="es-ES" sz="4400" b="1" baseline="-25000" err="1">
                <a:solidFill>
                  <a:srgbClr val="0070C0"/>
                </a:solidFill>
              </a:rPr>
              <a:t>in</a:t>
            </a:r>
            <a:r>
              <a:rPr lang="es-ES" sz="4400" b="1">
                <a:solidFill>
                  <a:srgbClr val="0070C0"/>
                </a:solidFill>
              </a:rPr>
              <a:t> </a:t>
            </a:r>
          </a:p>
          <a:p>
            <a:pPr marL="0" indent="0">
              <a:buFont typeface="Arial" panose="020B0604020202020204" pitchFamily="34" charset="0"/>
              <a:buNone/>
            </a:pPr>
            <a:endParaRPr lang="es-ES" sz="4400" b="1"/>
          </a:p>
        </p:txBody>
      </p:sp>
      <p:sp>
        <p:nvSpPr>
          <p:cNvPr id="22" name="Elipse 21">
            <a:extLst>
              <a:ext uri="{FF2B5EF4-FFF2-40B4-BE49-F238E27FC236}">
                <a16:creationId xmlns:a16="http://schemas.microsoft.com/office/drawing/2014/main" id="{A1CBCBB7-F7CF-DE4F-B62B-E0806AC9F357}"/>
              </a:ext>
            </a:extLst>
          </p:cNvPr>
          <p:cNvSpPr/>
          <p:nvPr/>
        </p:nvSpPr>
        <p:spPr>
          <a:xfrm>
            <a:off x="4688574" y="3681610"/>
            <a:ext cx="357023" cy="357552"/>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Elipse 22">
            <a:extLst>
              <a:ext uri="{FF2B5EF4-FFF2-40B4-BE49-F238E27FC236}">
                <a16:creationId xmlns:a16="http://schemas.microsoft.com/office/drawing/2014/main" id="{E354C98D-3CC6-384D-955F-ED05124171BB}"/>
              </a:ext>
            </a:extLst>
          </p:cNvPr>
          <p:cNvSpPr/>
          <p:nvPr/>
        </p:nvSpPr>
        <p:spPr>
          <a:xfrm>
            <a:off x="5523525" y="3680332"/>
            <a:ext cx="357023" cy="357552"/>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4" name="Elipse 23">
            <a:extLst>
              <a:ext uri="{FF2B5EF4-FFF2-40B4-BE49-F238E27FC236}">
                <a16:creationId xmlns:a16="http://schemas.microsoft.com/office/drawing/2014/main" id="{96EFB33C-7158-1548-A008-618070220E9D}"/>
              </a:ext>
            </a:extLst>
          </p:cNvPr>
          <p:cNvSpPr/>
          <p:nvPr/>
        </p:nvSpPr>
        <p:spPr>
          <a:xfrm>
            <a:off x="4635212" y="5545331"/>
            <a:ext cx="357023" cy="357552"/>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5" name="Elipse 24">
            <a:extLst>
              <a:ext uri="{FF2B5EF4-FFF2-40B4-BE49-F238E27FC236}">
                <a16:creationId xmlns:a16="http://schemas.microsoft.com/office/drawing/2014/main" id="{54899CF6-659D-B84F-B6A5-1D97270BAA98}"/>
              </a:ext>
            </a:extLst>
          </p:cNvPr>
          <p:cNvSpPr/>
          <p:nvPr/>
        </p:nvSpPr>
        <p:spPr>
          <a:xfrm>
            <a:off x="5468804" y="5552740"/>
            <a:ext cx="357023" cy="357552"/>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7" name="Elipse 26">
            <a:extLst>
              <a:ext uri="{FF2B5EF4-FFF2-40B4-BE49-F238E27FC236}">
                <a16:creationId xmlns:a16="http://schemas.microsoft.com/office/drawing/2014/main" id="{E97EFC73-22BA-D44F-B4FC-316C91A4F9E2}"/>
              </a:ext>
            </a:extLst>
          </p:cNvPr>
          <p:cNvSpPr/>
          <p:nvPr/>
        </p:nvSpPr>
        <p:spPr>
          <a:xfrm>
            <a:off x="5949576" y="4816908"/>
            <a:ext cx="357023" cy="357552"/>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10146116"/>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Imagen 57" descr="Imagen que contiene lluvia, espejo&#10;&#10;Descripción generada automáticamente">
            <a:extLst>
              <a:ext uri="{FF2B5EF4-FFF2-40B4-BE49-F238E27FC236}">
                <a16:creationId xmlns:a16="http://schemas.microsoft.com/office/drawing/2014/main" id="{F5BBA0B5-9A48-104A-949C-7AD1A3CF15A7}"/>
              </a:ext>
            </a:extLst>
          </p:cNvPr>
          <p:cNvPicPr>
            <a:picLocks noChangeAspect="1"/>
          </p:cNvPicPr>
          <p:nvPr/>
        </p:nvPicPr>
        <p:blipFill rotWithShape="1">
          <a:blip r:embed="rId2"/>
          <a:srcRect l="34461" t="19963" r="30196" b="27210"/>
          <a:stretch/>
        </p:blipFill>
        <p:spPr>
          <a:xfrm>
            <a:off x="7801778" y="3321944"/>
            <a:ext cx="910172" cy="756412"/>
          </a:xfrm>
          <a:prstGeom prst="rect">
            <a:avLst/>
          </a:prstGeom>
        </p:spPr>
      </p:pic>
      <p:sp>
        <p:nvSpPr>
          <p:cNvPr id="2" name="Título 1">
            <a:extLst>
              <a:ext uri="{FF2B5EF4-FFF2-40B4-BE49-F238E27FC236}">
                <a16:creationId xmlns:a16="http://schemas.microsoft.com/office/drawing/2014/main" id="{3D26ED5E-E1ED-FF47-987A-C44F28D5399B}"/>
              </a:ext>
            </a:extLst>
          </p:cNvPr>
          <p:cNvSpPr>
            <a:spLocks noGrp="1"/>
          </p:cNvSpPr>
          <p:nvPr>
            <p:ph type="title"/>
          </p:nvPr>
        </p:nvSpPr>
        <p:spPr>
          <a:xfrm>
            <a:off x="333375" y="365125"/>
            <a:ext cx="10515600" cy="1325563"/>
          </a:xfrm>
        </p:spPr>
        <p:txBody>
          <a:bodyPr/>
          <a:lstStyle/>
          <a:p>
            <a:r>
              <a:rPr lang="es-ES"/>
              <a:t>Sumador completo.</a:t>
            </a:r>
            <a:br>
              <a:rPr lang="es-ES"/>
            </a:br>
            <a:r>
              <a:rPr lang="es-ES"/>
              <a:t>Implementación</a:t>
            </a:r>
          </a:p>
        </p:txBody>
      </p:sp>
      <p:sp>
        <p:nvSpPr>
          <p:cNvPr id="4" name="Rectángulo 3">
            <a:extLst>
              <a:ext uri="{FF2B5EF4-FFF2-40B4-BE49-F238E27FC236}">
                <a16:creationId xmlns:a16="http://schemas.microsoft.com/office/drawing/2014/main" id="{FC001779-0268-7942-9FE4-FF62F07F3301}"/>
              </a:ext>
            </a:extLst>
          </p:cNvPr>
          <p:cNvSpPr/>
          <p:nvPr/>
        </p:nvSpPr>
        <p:spPr>
          <a:xfrm>
            <a:off x="10138126" y="365125"/>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 name="Conector recto de flecha 5">
            <a:extLst>
              <a:ext uri="{FF2B5EF4-FFF2-40B4-BE49-F238E27FC236}">
                <a16:creationId xmlns:a16="http://schemas.microsoft.com/office/drawing/2014/main" id="{5E559EF1-9BDE-6748-8855-DE88D8B22E4F}"/>
              </a:ext>
            </a:extLst>
          </p:cNvPr>
          <p:cNvCxnSpPr/>
          <p:nvPr/>
        </p:nvCxnSpPr>
        <p:spPr>
          <a:xfrm>
            <a:off x="11376730" y="123114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1583283F-57E8-384A-B40F-9EABACA4D7D6}"/>
              </a:ext>
            </a:extLst>
          </p:cNvPr>
          <p:cNvCxnSpPr/>
          <p:nvPr/>
        </p:nvCxnSpPr>
        <p:spPr>
          <a:xfrm>
            <a:off x="11376730" y="161800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C60EA79A-B668-FE47-BD0A-7FDF19ADBD17}"/>
              </a:ext>
            </a:extLst>
          </p:cNvPr>
          <p:cNvCxnSpPr/>
          <p:nvPr/>
        </p:nvCxnSpPr>
        <p:spPr>
          <a:xfrm>
            <a:off x="9502545" y="120696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3FDE7640-B9FE-EB4D-8D39-6977EC391898}"/>
              </a:ext>
            </a:extLst>
          </p:cNvPr>
          <p:cNvSpPr txBox="1"/>
          <p:nvPr/>
        </p:nvSpPr>
        <p:spPr>
          <a:xfrm>
            <a:off x="10678375" y="866081"/>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12" name="CuadroTexto 11">
            <a:extLst>
              <a:ext uri="{FF2B5EF4-FFF2-40B4-BE49-F238E27FC236}">
                <a16:creationId xmlns:a16="http://schemas.microsoft.com/office/drawing/2014/main" id="{9B373BD3-3139-6244-A5BF-2C5D1FF3977E}"/>
              </a:ext>
            </a:extLst>
          </p:cNvPr>
          <p:cNvSpPr txBox="1"/>
          <p:nvPr/>
        </p:nvSpPr>
        <p:spPr>
          <a:xfrm>
            <a:off x="10920562" y="1284065"/>
            <a:ext cx="635581" cy="584775"/>
          </a:xfrm>
          <a:prstGeom prst="rect">
            <a:avLst/>
          </a:prstGeom>
          <a:noFill/>
        </p:spPr>
        <p:txBody>
          <a:bodyPr wrap="square" rtlCol="0">
            <a:spAutoFit/>
          </a:bodyPr>
          <a:lstStyle/>
          <a:p>
            <a:r>
              <a:rPr lang="es-ES" sz="3200" b="1"/>
              <a:t>s</a:t>
            </a:r>
            <a:endParaRPr lang="es-ES" sz="3200" b="1" baseline="-25000"/>
          </a:p>
        </p:txBody>
      </p:sp>
      <p:sp>
        <p:nvSpPr>
          <p:cNvPr id="15" name="CuadroTexto 14">
            <a:extLst>
              <a:ext uri="{FF2B5EF4-FFF2-40B4-BE49-F238E27FC236}">
                <a16:creationId xmlns:a16="http://schemas.microsoft.com/office/drawing/2014/main" id="{8934E14F-C2A9-294D-9F07-D2AE9F43A9CC}"/>
              </a:ext>
            </a:extLst>
          </p:cNvPr>
          <p:cNvSpPr txBox="1"/>
          <p:nvPr/>
        </p:nvSpPr>
        <p:spPr>
          <a:xfrm>
            <a:off x="10298249" y="293246"/>
            <a:ext cx="975309" cy="584775"/>
          </a:xfrm>
          <a:prstGeom prst="rect">
            <a:avLst/>
          </a:prstGeom>
          <a:noFill/>
        </p:spPr>
        <p:txBody>
          <a:bodyPr wrap="square" rtlCol="0">
            <a:spAutoFit/>
          </a:bodyPr>
          <a:lstStyle/>
          <a:p>
            <a:r>
              <a:rPr lang="es-ES" sz="3200" b="1"/>
              <a:t>F.A.</a:t>
            </a:r>
            <a:endParaRPr lang="es-ES" sz="3200" b="1" baseline="-25000"/>
          </a:p>
        </p:txBody>
      </p:sp>
      <p:cxnSp>
        <p:nvCxnSpPr>
          <p:cNvPr id="42" name="Conector recto de flecha 41">
            <a:extLst>
              <a:ext uri="{FF2B5EF4-FFF2-40B4-BE49-F238E27FC236}">
                <a16:creationId xmlns:a16="http://schemas.microsoft.com/office/drawing/2014/main" id="{DCBA8F47-0260-5F4A-95BB-A8818E5766FA}"/>
              </a:ext>
            </a:extLst>
          </p:cNvPr>
          <p:cNvCxnSpPr/>
          <p:nvPr/>
        </p:nvCxnSpPr>
        <p:spPr>
          <a:xfrm>
            <a:off x="9502545" y="1634373"/>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CuadroTexto 43">
            <a:extLst>
              <a:ext uri="{FF2B5EF4-FFF2-40B4-BE49-F238E27FC236}">
                <a16:creationId xmlns:a16="http://schemas.microsoft.com/office/drawing/2014/main" id="{FCC786A7-7873-B24F-87FC-666EB016242D}"/>
              </a:ext>
            </a:extLst>
          </p:cNvPr>
          <p:cNvSpPr txBox="1"/>
          <p:nvPr/>
        </p:nvSpPr>
        <p:spPr>
          <a:xfrm>
            <a:off x="10130442" y="883199"/>
            <a:ext cx="635581" cy="584775"/>
          </a:xfrm>
          <a:prstGeom prst="rect">
            <a:avLst/>
          </a:prstGeom>
          <a:noFill/>
        </p:spPr>
        <p:txBody>
          <a:bodyPr wrap="square" rtlCol="0">
            <a:spAutoFit/>
          </a:bodyPr>
          <a:lstStyle/>
          <a:p>
            <a:r>
              <a:rPr lang="es-ES" sz="3200" b="1"/>
              <a:t>a</a:t>
            </a:r>
            <a:endParaRPr lang="es-ES" sz="3200" b="1" baseline="-25000"/>
          </a:p>
        </p:txBody>
      </p:sp>
      <p:sp>
        <p:nvSpPr>
          <p:cNvPr id="46" name="CuadroTexto 45">
            <a:extLst>
              <a:ext uri="{FF2B5EF4-FFF2-40B4-BE49-F238E27FC236}">
                <a16:creationId xmlns:a16="http://schemas.microsoft.com/office/drawing/2014/main" id="{F021C09C-D224-934E-BE57-CB754D5BC3F0}"/>
              </a:ext>
            </a:extLst>
          </p:cNvPr>
          <p:cNvSpPr txBox="1"/>
          <p:nvPr/>
        </p:nvSpPr>
        <p:spPr>
          <a:xfrm>
            <a:off x="10140819" y="1335842"/>
            <a:ext cx="635581" cy="584775"/>
          </a:xfrm>
          <a:prstGeom prst="rect">
            <a:avLst/>
          </a:prstGeom>
          <a:noFill/>
        </p:spPr>
        <p:txBody>
          <a:bodyPr wrap="square" rtlCol="0">
            <a:spAutoFit/>
          </a:bodyPr>
          <a:lstStyle/>
          <a:p>
            <a:r>
              <a:rPr lang="es-ES" sz="3200" b="1"/>
              <a:t>b</a:t>
            </a:r>
            <a:endParaRPr lang="es-ES" sz="3200" b="1" baseline="-25000"/>
          </a:p>
        </p:txBody>
      </p:sp>
      <p:cxnSp>
        <p:nvCxnSpPr>
          <p:cNvPr id="17" name="Conector recto de flecha 16">
            <a:extLst>
              <a:ext uri="{FF2B5EF4-FFF2-40B4-BE49-F238E27FC236}">
                <a16:creationId xmlns:a16="http://schemas.microsoft.com/office/drawing/2014/main" id="{65F21703-B2E3-8647-BDB9-9C3588D8ECE8}"/>
              </a:ext>
            </a:extLst>
          </p:cNvPr>
          <p:cNvCxnSpPr/>
          <p:nvPr/>
        </p:nvCxnSpPr>
        <p:spPr>
          <a:xfrm>
            <a:off x="9494861" y="205823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5DF85406-C074-D74D-826E-E48578EBA718}"/>
              </a:ext>
            </a:extLst>
          </p:cNvPr>
          <p:cNvSpPr txBox="1"/>
          <p:nvPr/>
        </p:nvSpPr>
        <p:spPr>
          <a:xfrm>
            <a:off x="10179786" y="1730776"/>
            <a:ext cx="964542" cy="584775"/>
          </a:xfrm>
          <a:prstGeom prst="rect">
            <a:avLst/>
          </a:prstGeom>
          <a:noFill/>
        </p:spPr>
        <p:txBody>
          <a:bodyPr wrap="square" rtlCol="0">
            <a:spAutoFit/>
          </a:bodyPr>
          <a:lstStyle/>
          <a:p>
            <a:r>
              <a:rPr lang="es-ES" sz="3200" b="1" err="1"/>
              <a:t>c</a:t>
            </a:r>
            <a:r>
              <a:rPr lang="es-ES" sz="3200" b="1" baseline="-25000" err="1"/>
              <a:t>in</a:t>
            </a:r>
            <a:endParaRPr lang="es-ES" sz="3200" b="1" baseline="-25000"/>
          </a:p>
        </p:txBody>
      </p:sp>
      <p:sp>
        <p:nvSpPr>
          <p:cNvPr id="21" name="Marcador de contenido 2">
            <a:extLst>
              <a:ext uri="{FF2B5EF4-FFF2-40B4-BE49-F238E27FC236}">
                <a16:creationId xmlns:a16="http://schemas.microsoft.com/office/drawing/2014/main" id="{7030BE2A-48B1-1B45-BB79-113725594555}"/>
              </a:ext>
            </a:extLst>
          </p:cNvPr>
          <p:cNvSpPr txBox="1">
            <a:spLocks/>
          </p:cNvSpPr>
          <p:nvPr/>
        </p:nvSpPr>
        <p:spPr>
          <a:xfrm>
            <a:off x="4798616" y="1049175"/>
            <a:ext cx="5381170" cy="163932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err="1">
                <a:solidFill>
                  <a:srgbClr val="0070C0"/>
                </a:solidFill>
              </a:rPr>
              <a:t>c</a:t>
            </a:r>
            <a:r>
              <a:rPr lang="es-ES" sz="4400" b="1" baseline="-25000" err="1">
                <a:solidFill>
                  <a:srgbClr val="0070C0"/>
                </a:solidFill>
              </a:rPr>
              <a:t>out</a:t>
            </a:r>
            <a:r>
              <a:rPr lang="es-ES" sz="4400" b="1">
                <a:solidFill>
                  <a:srgbClr val="0070C0"/>
                </a:solidFill>
              </a:rPr>
              <a:t> = ab + (a + b)</a:t>
            </a:r>
            <a:r>
              <a:rPr lang="es-ES" sz="4400" b="1" err="1">
                <a:solidFill>
                  <a:srgbClr val="0070C0"/>
                </a:solidFill>
              </a:rPr>
              <a:t>c</a:t>
            </a:r>
            <a:r>
              <a:rPr lang="es-ES" sz="4400" b="1" baseline="-25000" err="1">
                <a:solidFill>
                  <a:srgbClr val="0070C0"/>
                </a:solidFill>
              </a:rPr>
              <a:t>in</a:t>
            </a:r>
            <a:endParaRPr lang="es-ES" sz="4400" b="1">
              <a:solidFill>
                <a:srgbClr val="0070C0"/>
              </a:solidFill>
            </a:endParaRPr>
          </a:p>
          <a:p>
            <a:pPr marL="0" indent="0">
              <a:buNone/>
            </a:pPr>
            <a:r>
              <a:rPr lang="es-ES" sz="4400" b="1">
                <a:solidFill>
                  <a:srgbClr val="0070C0"/>
                </a:solidFill>
              </a:rPr>
              <a:t>    s = a + b + </a:t>
            </a:r>
            <a:r>
              <a:rPr lang="es-ES" sz="4400" b="1" err="1">
                <a:solidFill>
                  <a:srgbClr val="0070C0"/>
                </a:solidFill>
              </a:rPr>
              <a:t>c</a:t>
            </a:r>
            <a:r>
              <a:rPr lang="es-ES" sz="4400" b="1" baseline="-25000" err="1">
                <a:solidFill>
                  <a:srgbClr val="0070C0"/>
                </a:solidFill>
              </a:rPr>
              <a:t>in</a:t>
            </a:r>
            <a:r>
              <a:rPr lang="es-ES" sz="4400" b="1">
                <a:solidFill>
                  <a:srgbClr val="0070C0"/>
                </a:solidFill>
              </a:rPr>
              <a:t> </a:t>
            </a:r>
          </a:p>
          <a:p>
            <a:pPr marL="0" indent="0">
              <a:buFont typeface="Arial" panose="020B0604020202020204" pitchFamily="34" charset="0"/>
              <a:buNone/>
            </a:pPr>
            <a:endParaRPr lang="es-ES" sz="4400" b="1"/>
          </a:p>
        </p:txBody>
      </p:sp>
      <p:sp>
        <p:nvSpPr>
          <p:cNvPr id="24" name="Elipse 23">
            <a:extLst>
              <a:ext uri="{FF2B5EF4-FFF2-40B4-BE49-F238E27FC236}">
                <a16:creationId xmlns:a16="http://schemas.microsoft.com/office/drawing/2014/main" id="{96EFB33C-7158-1548-A008-618070220E9D}"/>
              </a:ext>
            </a:extLst>
          </p:cNvPr>
          <p:cNvSpPr/>
          <p:nvPr/>
        </p:nvSpPr>
        <p:spPr>
          <a:xfrm>
            <a:off x="6505673" y="1947170"/>
            <a:ext cx="357023" cy="357552"/>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5" name="Elipse 24">
            <a:extLst>
              <a:ext uri="{FF2B5EF4-FFF2-40B4-BE49-F238E27FC236}">
                <a16:creationId xmlns:a16="http://schemas.microsoft.com/office/drawing/2014/main" id="{54899CF6-659D-B84F-B6A5-1D97270BAA98}"/>
              </a:ext>
            </a:extLst>
          </p:cNvPr>
          <p:cNvSpPr/>
          <p:nvPr/>
        </p:nvSpPr>
        <p:spPr>
          <a:xfrm>
            <a:off x="7339265" y="1954579"/>
            <a:ext cx="357023" cy="357552"/>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6" name="Rectángulo 25">
            <a:extLst>
              <a:ext uri="{FF2B5EF4-FFF2-40B4-BE49-F238E27FC236}">
                <a16:creationId xmlns:a16="http://schemas.microsoft.com/office/drawing/2014/main" id="{64011BB0-9C82-6546-A499-1206180AF6EF}"/>
              </a:ext>
            </a:extLst>
          </p:cNvPr>
          <p:cNvSpPr/>
          <p:nvPr/>
        </p:nvSpPr>
        <p:spPr>
          <a:xfrm>
            <a:off x="1819292" y="2624900"/>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7" name="Conector recto de flecha 26">
            <a:extLst>
              <a:ext uri="{FF2B5EF4-FFF2-40B4-BE49-F238E27FC236}">
                <a16:creationId xmlns:a16="http://schemas.microsoft.com/office/drawing/2014/main" id="{086D6CF3-8673-CF49-8080-89799D1CAE62}"/>
              </a:ext>
            </a:extLst>
          </p:cNvPr>
          <p:cNvCxnSpPr>
            <a:cxnSpLocks/>
          </p:cNvCxnSpPr>
          <p:nvPr/>
        </p:nvCxnSpPr>
        <p:spPr>
          <a:xfrm>
            <a:off x="3057896" y="3490915"/>
            <a:ext cx="4838418"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ector recto de flecha 27">
            <a:extLst>
              <a:ext uri="{FF2B5EF4-FFF2-40B4-BE49-F238E27FC236}">
                <a16:creationId xmlns:a16="http://schemas.microsoft.com/office/drawing/2014/main" id="{42F7C4B6-10F5-F64B-877B-CE36EBD41466}"/>
              </a:ext>
            </a:extLst>
          </p:cNvPr>
          <p:cNvCxnSpPr>
            <a:cxnSpLocks/>
          </p:cNvCxnSpPr>
          <p:nvPr/>
        </p:nvCxnSpPr>
        <p:spPr>
          <a:xfrm>
            <a:off x="3057896" y="3877777"/>
            <a:ext cx="1806513" cy="16371"/>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C2F34E0A-BB3E-964E-AA24-F6FD8459CC8A}"/>
              </a:ext>
            </a:extLst>
          </p:cNvPr>
          <p:cNvCxnSpPr/>
          <p:nvPr/>
        </p:nvCxnSpPr>
        <p:spPr>
          <a:xfrm>
            <a:off x="1183711" y="346674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2A930C3D-1C73-9A41-9E23-1DD4B98AAE21}"/>
              </a:ext>
            </a:extLst>
          </p:cNvPr>
          <p:cNvSpPr txBox="1"/>
          <p:nvPr/>
        </p:nvSpPr>
        <p:spPr>
          <a:xfrm>
            <a:off x="2359541" y="3125856"/>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31" name="CuadroTexto 30">
            <a:extLst>
              <a:ext uri="{FF2B5EF4-FFF2-40B4-BE49-F238E27FC236}">
                <a16:creationId xmlns:a16="http://schemas.microsoft.com/office/drawing/2014/main" id="{6B783ACD-E36B-7541-929D-04BE31F3A676}"/>
              </a:ext>
            </a:extLst>
          </p:cNvPr>
          <p:cNvSpPr txBox="1"/>
          <p:nvPr/>
        </p:nvSpPr>
        <p:spPr>
          <a:xfrm>
            <a:off x="2601728" y="3543840"/>
            <a:ext cx="635581" cy="584775"/>
          </a:xfrm>
          <a:prstGeom prst="rect">
            <a:avLst/>
          </a:prstGeom>
          <a:noFill/>
        </p:spPr>
        <p:txBody>
          <a:bodyPr wrap="square" rtlCol="0">
            <a:spAutoFit/>
          </a:bodyPr>
          <a:lstStyle/>
          <a:p>
            <a:r>
              <a:rPr lang="es-ES" sz="3200" b="1"/>
              <a:t>s</a:t>
            </a:r>
            <a:endParaRPr lang="es-ES" sz="3200" b="1" baseline="-25000"/>
          </a:p>
        </p:txBody>
      </p:sp>
      <p:sp>
        <p:nvSpPr>
          <p:cNvPr id="32" name="CuadroTexto 31">
            <a:extLst>
              <a:ext uri="{FF2B5EF4-FFF2-40B4-BE49-F238E27FC236}">
                <a16:creationId xmlns:a16="http://schemas.microsoft.com/office/drawing/2014/main" id="{A6E924BD-54BA-5B4E-8434-3831794D984B}"/>
              </a:ext>
            </a:extLst>
          </p:cNvPr>
          <p:cNvSpPr txBox="1"/>
          <p:nvPr/>
        </p:nvSpPr>
        <p:spPr>
          <a:xfrm>
            <a:off x="1979415" y="2553021"/>
            <a:ext cx="975309" cy="584775"/>
          </a:xfrm>
          <a:prstGeom prst="rect">
            <a:avLst/>
          </a:prstGeom>
          <a:noFill/>
        </p:spPr>
        <p:txBody>
          <a:bodyPr wrap="square" rtlCol="0">
            <a:spAutoFit/>
          </a:bodyPr>
          <a:lstStyle/>
          <a:p>
            <a:r>
              <a:rPr lang="es-ES" sz="3200" b="1"/>
              <a:t>H.A.</a:t>
            </a:r>
            <a:endParaRPr lang="es-ES" sz="3200" b="1" baseline="-25000"/>
          </a:p>
        </p:txBody>
      </p:sp>
      <p:cxnSp>
        <p:nvCxnSpPr>
          <p:cNvPr id="33" name="Conector recto de flecha 32">
            <a:extLst>
              <a:ext uri="{FF2B5EF4-FFF2-40B4-BE49-F238E27FC236}">
                <a16:creationId xmlns:a16="http://schemas.microsoft.com/office/drawing/2014/main" id="{81A3A0DE-8AF2-E248-A259-F63B2B76B8B0}"/>
              </a:ext>
            </a:extLst>
          </p:cNvPr>
          <p:cNvCxnSpPr/>
          <p:nvPr/>
        </p:nvCxnSpPr>
        <p:spPr>
          <a:xfrm>
            <a:off x="1183711" y="389414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CuadroTexto 33">
            <a:extLst>
              <a:ext uri="{FF2B5EF4-FFF2-40B4-BE49-F238E27FC236}">
                <a16:creationId xmlns:a16="http://schemas.microsoft.com/office/drawing/2014/main" id="{D85DBA62-6F32-384E-A9D8-300F39CA0A0A}"/>
              </a:ext>
            </a:extLst>
          </p:cNvPr>
          <p:cNvSpPr txBox="1"/>
          <p:nvPr/>
        </p:nvSpPr>
        <p:spPr>
          <a:xfrm>
            <a:off x="1811608" y="3142974"/>
            <a:ext cx="635581" cy="584775"/>
          </a:xfrm>
          <a:prstGeom prst="rect">
            <a:avLst/>
          </a:prstGeom>
          <a:noFill/>
        </p:spPr>
        <p:txBody>
          <a:bodyPr wrap="square" rtlCol="0">
            <a:spAutoFit/>
          </a:bodyPr>
          <a:lstStyle/>
          <a:p>
            <a:r>
              <a:rPr lang="es-ES" sz="3200" b="1"/>
              <a:t>a</a:t>
            </a:r>
            <a:endParaRPr lang="es-ES" sz="3200" b="1" baseline="-25000"/>
          </a:p>
        </p:txBody>
      </p:sp>
      <p:sp>
        <p:nvSpPr>
          <p:cNvPr id="35" name="CuadroTexto 34">
            <a:extLst>
              <a:ext uri="{FF2B5EF4-FFF2-40B4-BE49-F238E27FC236}">
                <a16:creationId xmlns:a16="http://schemas.microsoft.com/office/drawing/2014/main" id="{4E32541C-749D-A941-91A0-E874F1F81A41}"/>
              </a:ext>
            </a:extLst>
          </p:cNvPr>
          <p:cNvSpPr txBox="1"/>
          <p:nvPr/>
        </p:nvSpPr>
        <p:spPr>
          <a:xfrm>
            <a:off x="1821985" y="3595617"/>
            <a:ext cx="635581" cy="584775"/>
          </a:xfrm>
          <a:prstGeom prst="rect">
            <a:avLst/>
          </a:prstGeom>
          <a:noFill/>
        </p:spPr>
        <p:txBody>
          <a:bodyPr wrap="square" rtlCol="0">
            <a:spAutoFit/>
          </a:bodyPr>
          <a:lstStyle/>
          <a:p>
            <a:r>
              <a:rPr lang="es-ES" sz="3200" b="1"/>
              <a:t>b</a:t>
            </a:r>
            <a:endParaRPr lang="es-ES" sz="3200" b="1" baseline="-25000"/>
          </a:p>
        </p:txBody>
      </p:sp>
      <p:sp>
        <p:nvSpPr>
          <p:cNvPr id="36" name="Rectángulo 35">
            <a:extLst>
              <a:ext uri="{FF2B5EF4-FFF2-40B4-BE49-F238E27FC236}">
                <a16:creationId xmlns:a16="http://schemas.microsoft.com/office/drawing/2014/main" id="{18B25A69-6CDC-C640-8170-9E001EFBDAF5}"/>
              </a:ext>
            </a:extLst>
          </p:cNvPr>
          <p:cNvSpPr/>
          <p:nvPr/>
        </p:nvSpPr>
        <p:spPr>
          <a:xfrm>
            <a:off x="5465805" y="4365294"/>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7" name="Conector recto de flecha 36">
            <a:extLst>
              <a:ext uri="{FF2B5EF4-FFF2-40B4-BE49-F238E27FC236}">
                <a16:creationId xmlns:a16="http://schemas.microsoft.com/office/drawing/2014/main" id="{37516CA1-CCF5-9046-AB92-AFB642601841}"/>
              </a:ext>
            </a:extLst>
          </p:cNvPr>
          <p:cNvCxnSpPr/>
          <p:nvPr/>
        </p:nvCxnSpPr>
        <p:spPr>
          <a:xfrm>
            <a:off x="6704409" y="5231309"/>
            <a:ext cx="635581" cy="0"/>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8" name="Conector recto de flecha 37">
            <a:extLst>
              <a:ext uri="{FF2B5EF4-FFF2-40B4-BE49-F238E27FC236}">
                <a16:creationId xmlns:a16="http://schemas.microsoft.com/office/drawing/2014/main" id="{6090755C-D2CE-E545-ADA0-8A2640547A43}"/>
              </a:ext>
            </a:extLst>
          </p:cNvPr>
          <p:cNvCxnSpPr/>
          <p:nvPr/>
        </p:nvCxnSpPr>
        <p:spPr>
          <a:xfrm>
            <a:off x="6704409" y="561817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ector recto de flecha 38">
            <a:extLst>
              <a:ext uri="{FF2B5EF4-FFF2-40B4-BE49-F238E27FC236}">
                <a16:creationId xmlns:a16="http://schemas.microsoft.com/office/drawing/2014/main" id="{FC2D0806-8200-5A43-AA81-8CF8C90299EF}"/>
              </a:ext>
            </a:extLst>
          </p:cNvPr>
          <p:cNvCxnSpPr/>
          <p:nvPr/>
        </p:nvCxnSpPr>
        <p:spPr>
          <a:xfrm>
            <a:off x="4830224" y="520713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CuadroTexto 39">
            <a:extLst>
              <a:ext uri="{FF2B5EF4-FFF2-40B4-BE49-F238E27FC236}">
                <a16:creationId xmlns:a16="http://schemas.microsoft.com/office/drawing/2014/main" id="{A0E82518-42B6-6244-A20A-6A8F5734ACC7}"/>
              </a:ext>
            </a:extLst>
          </p:cNvPr>
          <p:cNvSpPr txBox="1"/>
          <p:nvPr/>
        </p:nvSpPr>
        <p:spPr>
          <a:xfrm>
            <a:off x="6006054" y="4866250"/>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41" name="CuadroTexto 40">
            <a:extLst>
              <a:ext uri="{FF2B5EF4-FFF2-40B4-BE49-F238E27FC236}">
                <a16:creationId xmlns:a16="http://schemas.microsoft.com/office/drawing/2014/main" id="{55C11DD9-7F41-A34D-8623-3A55EAE33B19}"/>
              </a:ext>
            </a:extLst>
          </p:cNvPr>
          <p:cNvSpPr txBox="1"/>
          <p:nvPr/>
        </p:nvSpPr>
        <p:spPr>
          <a:xfrm>
            <a:off x="6248241" y="5284234"/>
            <a:ext cx="635581" cy="584775"/>
          </a:xfrm>
          <a:prstGeom prst="rect">
            <a:avLst/>
          </a:prstGeom>
          <a:noFill/>
        </p:spPr>
        <p:txBody>
          <a:bodyPr wrap="square" rtlCol="0">
            <a:spAutoFit/>
          </a:bodyPr>
          <a:lstStyle/>
          <a:p>
            <a:r>
              <a:rPr lang="es-ES" sz="3200" b="1"/>
              <a:t>s</a:t>
            </a:r>
            <a:endParaRPr lang="es-ES" sz="3200" b="1" baseline="-25000"/>
          </a:p>
        </p:txBody>
      </p:sp>
      <p:sp>
        <p:nvSpPr>
          <p:cNvPr id="43" name="CuadroTexto 42">
            <a:extLst>
              <a:ext uri="{FF2B5EF4-FFF2-40B4-BE49-F238E27FC236}">
                <a16:creationId xmlns:a16="http://schemas.microsoft.com/office/drawing/2014/main" id="{2ACB3D2C-00D2-3D4B-9E81-E5B14868A918}"/>
              </a:ext>
            </a:extLst>
          </p:cNvPr>
          <p:cNvSpPr txBox="1"/>
          <p:nvPr/>
        </p:nvSpPr>
        <p:spPr>
          <a:xfrm>
            <a:off x="5625928" y="4293415"/>
            <a:ext cx="975309" cy="584775"/>
          </a:xfrm>
          <a:prstGeom prst="rect">
            <a:avLst/>
          </a:prstGeom>
          <a:noFill/>
        </p:spPr>
        <p:txBody>
          <a:bodyPr wrap="square" rtlCol="0">
            <a:spAutoFit/>
          </a:bodyPr>
          <a:lstStyle/>
          <a:p>
            <a:r>
              <a:rPr lang="es-ES" sz="3200" b="1"/>
              <a:t>H.A.</a:t>
            </a:r>
            <a:endParaRPr lang="es-ES" sz="3200" b="1" baseline="-25000"/>
          </a:p>
        </p:txBody>
      </p:sp>
      <p:cxnSp>
        <p:nvCxnSpPr>
          <p:cNvPr id="45" name="Conector recto de flecha 44">
            <a:extLst>
              <a:ext uri="{FF2B5EF4-FFF2-40B4-BE49-F238E27FC236}">
                <a16:creationId xmlns:a16="http://schemas.microsoft.com/office/drawing/2014/main" id="{01460D22-FD9A-1D4C-B0D1-F39344A855A3}"/>
              </a:ext>
            </a:extLst>
          </p:cNvPr>
          <p:cNvCxnSpPr>
            <a:cxnSpLocks/>
          </p:cNvCxnSpPr>
          <p:nvPr/>
        </p:nvCxnSpPr>
        <p:spPr>
          <a:xfrm>
            <a:off x="1183711" y="5634542"/>
            <a:ext cx="4282094"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CuadroTexto 46">
            <a:extLst>
              <a:ext uri="{FF2B5EF4-FFF2-40B4-BE49-F238E27FC236}">
                <a16:creationId xmlns:a16="http://schemas.microsoft.com/office/drawing/2014/main" id="{C7E66C7F-DDA9-084F-AEC7-BDA5D14989D3}"/>
              </a:ext>
            </a:extLst>
          </p:cNvPr>
          <p:cNvSpPr txBox="1"/>
          <p:nvPr/>
        </p:nvSpPr>
        <p:spPr>
          <a:xfrm>
            <a:off x="5458121" y="4883368"/>
            <a:ext cx="635581" cy="584775"/>
          </a:xfrm>
          <a:prstGeom prst="rect">
            <a:avLst/>
          </a:prstGeom>
          <a:noFill/>
        </p:spPr>
        <p:txBody>
          <a:bodyPr wrap="square" rtlCol="0">
            <a:spAutoFit/>
          </a:bodyPr>
          <a:lstStyle/>
          <a:p>
            <a:r>
              <a:rPr lang="es-ES" sz="3200" b="1"/>
              <a:t>a</a:t>
            </a:r>
            <a:endParaRPr lang="es-ES" sz="3200" b="1" baseline="-25000"/>
          </a:p>
        </p:txBody>
      </p:sp>
      <p:sp>
        <p:nvSpPr>
          <p:cNvPr id="48" name="CuadroTexto 47">
            <a:extLst>
              <a:ext uri="{FF2B5EF4-FFF2-40B4-BE49-F238E27FC236}">
                <a16:creationId xmlns:a16="http://schemas.microsoft.com/office/drawing/2014/main" id="{B6E4796E-405D-2F4B-854D-A6D872AD9CF2}"/>
              </a:ext>
            </a:extLst>
          </p:cNvPr>
          <p:cNvSpPr txBox="1"/>
          <p:nvPr/>
        </p:nvSpPr>
        <p:spPr>
          <a:xfrm>
            <a:off x="5468498" y="5336011"/>
            <a:ext cx="635581" cy="584775"/>
          </a:xfrm>
          <a:prstGeom prst="rect">
            <a:avLst/>
          </a:prstGeom>
          <a:noFill/>
        </p:spPr>
        <p:txBody>
          <a:bodyPr wrap="square" rtlCol="0">
            <a:spAutoFit/>
          </a:bodyPr>
          <a:lstStyle/>
          <a:p>
            <a:r>
              <a:rPr lang="es-ES" sz="3200" b="1"/>
              <a:t>b</a:t>
            </a:r>
            <a:endParaRPr lang="es-ES" sz="3200" b="1" baseline="-25000"/>
          </a:p>
        </p:txBody>
      </p:sp>
      <p:sp>
        <p:nvSpPr>
          <p:cNvPr id="49" name="CuadroTexto 48">
            <a:extLst>
              <a:ext uri="{FF2B5EF4-FFF2-40B4-BE49-F238E27FC236}">
                <a16:creationId xmlns:a16="http://schemas.microsoft.com/office/drawing/2014/main" id="{6DC4D241-01F0-BE4D-8C7E-D11193829BC1}"/>
              </a:ext>
            </a:extLst>
          </p:cNvPr>
          <p:cNvSpPr txBox="1"/>
          <p:nvPr/>
        </p:nvSpPr>
        <p:spPr>
          <a:xfrm>
            <a:off x="748670" y="3129708"/>
            <a:ext cx="635581" cy="584775"/>
          </a:xfrm>
          <a:prstGeom prst="rect">
            <a:avLst/>
          </a:prstGeom>
          <a:noFill/>
        </p:spPr>
        <p:txBody>
          <a:bodyPr wrap="square" rtlCol="0">
            <a:spAutoFit/>
          </a:bodyPr>
          <a:lstStyle/>
          <a:p>
            <a:r>
              <a:rPr lang="es-ES" sz="3200" b="1"/>
              <a:t>a</a:t>
            </a:r>
            <a:endParaRPr lang="es-ES" sz="3200" b="1" baseline="-25000"/>
          </a:p>
        </p:txBody>
      </p:sp>
      <p:sp>
        <p:nvSpPr>
          <p:cNvPr id="50" name="CuadroTexto 49">
            <a:extLst>
              <a:ext uri="{FF2B5EF4-FFF2-40B4-BE49-F238E27FC236}">
                <a16:creationId xmlns:a16="http://schemas.microsoft.com/office/drawing/2014/main" id="{88D3300B-0488-9440-A976-1D65CBB9284D}"/>
              </a:ext>
            </a:extLst>
          </p:cNvPr>
          <p:cNvSpPr txBox="1"/>
          <p:nvPr/>
        </p:nvSpPr>
        <p:spPr>
          <a:xfrm>
            <a:off x="759047" y="3582351"/>
            <a:ext cx="635581" cy="584775"/>
          </a:xfrm>
          <a:prstGeom prst="rect">
            <a:avLst/>
          </a:prstGeom>
          <a:noFill/>
        </p:spPr>
        <p:txBody>
          <a:bodyPr wrap="square" rtlCol="0">
            <a:spAutoFit/>
          </a:bodyPr>
          <a:lstStyle/>
          <a:p>
            <a:r>
              <a:rPr lang="es-ES" sz="3200" b="1"/>
              <a:t>b</a:t>
            </a:r>
            <a:endParaRPr lang="es-ES" sz="3200" b="1" baseline="-25000"/>
          </a:p>
        </p:txBody>
      </p:sp>
      <p:cxnSp>
        <p:nvCxnSpPr>
          <p:cNvPr id="51" name="Conector recto de flecha 50">
            <a:extLst>
              <a:ext uri="{FF2B5EF4-FFF2-40B4-BE49-F238E27FC236}">
                <a16:creationId xmlns:a16="http://schemas.microsoft.com/office/drawing/2014/main" id="{1C7C1167-9601-5F45-A4C9-15EE7D9DE38A}"/>
              </a:ext>
            </a:extLst>
          </p:cNvPr>
          <p:cNvCxnSpPr>
            <a:cxnSpLocks/>
          </p:cNvCxnSpPr>
          <p:nvPr/>
        </p:nvCxnSpPr>
        <p:spPr>
          <a:xfrm>
            <a:off x="4847316" y="3877777"/>
            <a:ext cx="0" cy="1362078"/>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52" name="CuadroTexto 51">
            <a:extLst>
              <a:ext uri="{FF2B5EF4-FFF2-40B4-BE49-F238E27FC236}">
                <a16:creationId xmlns:a16="http://schemas.microsoft.com/office/drawing/2014/main" id="{5EAD069E-60F6-3D49-9A51-C02E03F4A9F9}"/>
              </a:ext>
            </a:extLst>
          </p:cNvPr>
          <p:cNvSpPr txBox="1"/>
          <p:nvPr/>
        </p:nvSpPr>
        <p:spPr>
          <a:xfrm>
            <a:off x="416671" y="5272677"/>
            <a:ext cx="964542" cy="584775"/>
          </a:xfrm>
          <a:prstGeom prst="rect">
            <a:avLst/>
          </a:prstGeom>
          <a:noFill/>
        </p:spPr>
        <p:txBody>
          <a:bodyPr wrap="square" rtlCol="0">
            <a:spAutoFit/>
          </a:bodyPr>
          <a:lstStyle/>
          <a:p>
            <a:r>
              <a:rPr lang="es-ES" sz="3200" b="1" err="1"/>
              <a:t>c</a:t>
            </a:r>
            <a:r>
              <a:rPr lang="es-ES" sz="3200" b="1" baseline="-25000" err="1"/>
              <a:t>in</a:t>
            </a:r>
            <a:endParaRPr lang="es-ES" sz="3200" b="1" baseline="-25000"/>
          </a:p>
        </p:txBody>
      </p:sp>
      <p:cxnSp>
        <p:nvCxnSpPr>
          <p:cNvPr id="53" name="Conector recto de flecha 52">
            <a:extLst>
              <a:ext uri="{FF2B5EF4-FFF2-40B4-BE49-F238E27FC236}">
                <a16:creationId xmlns:a16="http://schemas.microsoft.com/office/drawing/2014/main" id="{15BAEEB2-BE94-3540-97F9-B58F39734A7C}"/>
              </a:ext>
            </a:extLst>
          </p:cNvPr>
          <p:cNvCxnSpPr/>
          <p:nvPr/>
        </p:nvCxnSpPr>
        <p:spPr>
          <a:xfrm>
            <a:off x="7286371" y="3895892"/>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51B63698-6B40-9B44-88AB-8FE55A0C3DCE}"/>
              </a:ext>
            </a:extLst>
          </p:cNvPr>
          <p:cNvCxnSpPr>
            <a:cxnSpLocks/>
          </p:cNvCxnSpPr>
          <p:nvPr/>
        </p:nvCxnSpPr>
        <p:spPr>
          <a:xfrm>
            <a:off x="7305508" y="3902694"/>
            <a:ext cx="0" cy="1362078"/>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9" name="Conector recto de flecha 58">
            <a:extLst>
              <a:ext uri="{FF2B5EF4-FFF2-40B4-BE49-F238E27FC236}">
                <a16:creationId xmlns:a16="http://schemas.microsoft.com/office/drawing/2014/main" id="{70666110-C19E-6345-90A0-3489C9E0F521}"/>
              </a:ext>
            </a:extLst>
          </p:cNvPr>
          <p:cNvCxnSpPr/>
          <p:nvPr/>
        </p:nvCxnSpPr>
        <p:spPr>
          <a:xfrm>
            <a:off x="8645352" y="370015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Elipse 59">
            <a:extLst>
              <a:ext uri="{FF2B5EF4-FFF2-40B4-BE49-F238E27FC236}">
                <a16:creationId xmlns:a16="http://schemas.microsoft.com/office/drawing/2014/main" id="{91301C74-5863-2146-83AD-5ED0F49A500E}"/>
              </a:ext>
            </a:extLst>
          </p:cNvPr>
          <p:cNvSpPr/>
          <p:nvPr/>
        </p:nvSpPr>
        <p:spPr>
          <a:xfrm>
            <a:off x="7822098" y="1218900"/>
            <a:ext cx="357023" cy="357552"/>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5827085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a16="http://schemas.microsoft.com/office/drawing/2014/main" id="{741F4CE2-4371-B04D-9661-22AF0EBE6BD9}"/>
              </a:ext>
            </a:extLst>
          </p:cNvPr>
          <p:cNvSpPr/>
          <p:nvPr/>
        </p:nvSpPr>
        <p:spPr>
          <a:xfrm>
            <a:off x="6959524" y="899463"/>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7084592"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418216"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
        <p:nvSpPr>
          <p:cNvPr id="12" name="Elipse 11">
            <a:extLst>
              <a:ext uri="{FF2B5EF4-FFF2-40B4-BE49-F238E27FC236}">
                <a16:creationId xmlns:a16="http://schemas.microsoft.com/office/drawing/2014/main" id="{AEAE0FAB-B6C3-A148-B102-C411593FD5DC}"/>
              </a:ext>
            </a:extLst>
          </p:cNvPr>
          <p:cNvSpPr/>
          <p:nvPr/>
        </p:nvSpPr>
        <p:spPr>
          <a:xfrm>
            <a:off x="4343162" y="50697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13" name="Elipse 12">
            <a:extLst>
              <a:ext uri="{FF2B5EF4-FFF2-40B4-BE49-F238E27FC236}">
                <a16:creationId xmlns:a16="http://schemas.microsoft.com/office/drawing/2014/main" id="{9661570F-FF41-5E4C-B19F-36F13F62AD80}"/>
              </a:ext>
            </a:extLst>
          </p:cNvPr>
          <p:cNvSpPr/>
          <p:nvPr/>
        </p:nvSpPr>
        <p:spPr>
          <a:xfrm>
            <a:off x="4343161" y="1775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15" name="Elipse 14">
            <a:extLst>
              <a:ext uri="{FF2B5EF4-FFF2-40B4-BE49-F238E27FC236}">
                <a16:creationId xmlns:a16="http://schemas.microsoft.com/office/drawing/2014/main" id="{CE91C715-6AD5-654F-8F03-5545E2C81668}"/>
              </a:ext>
            </a:extLst>
          </p:cNvPr>
          <p:cNvSpPr/>
          <p:nvPr/>
        </p:nvSpPr>
        <p:spPr>
          <a:xfrm>
            <a:off x="970603" y="252735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16" name="CuadroTexto 15">
            <a:extLst>
              <a:ext uri="{FF2B5EF4-FFF2-40B4-BE49-F238E27FC236}">
                <a16:creationId xmlns:a16="http://schemas.microsoft.com/office/drawing/2014/main" id="{703A07C7-DACC-C74C-985F-AC4D76CC9831}"/>
              </a:ext>
            </a:extLst>
          </p:cNvPr>
          <p:cNvSpPr txBox="1"/>
          <p:nvPr/>
        </p:nvSpPr>
        <p:spPr>
          <a:xfrm>
            <a:off x="2024150" y="2122828"/>
            <a:ext cx="1053548" cy="1569660"/>
          </a:xfrm>
          <a:prstGeom prst="rect">
            <a:avLst/>
          </a:prstGeom>
          <a:noFill/>
        </p:spPr>
        <p:txBody>
          <a:bodyPr wrap="square" rtlCol="0">
            <a:spAutoFit/>
          </a:bodyPr>
          <a:lstStyle/>
          <a:p>
            <a:r>
              <a:rPr lang="es-ES" sz="9600" b="1">
                <a:solidFill>
                  <a:srgbClr val="92D050"/>
                </a:solidFill>
              </a:rPr>
              <a:t>✓</a:t>
            </a:r>
          </a:p>
        </p:txBody>
      </p:sp>
      <p:sp>
        <p:nvSpPr>
          <p:cNvPr id="17" name="CuadroTexto 16">
            <a:extLst>
              <a:ext uri="{FF2B5EF4-FFF2-40B4-BE49-F238E27FC236}">
                <a16:creationId xmlns:a16="http://schemas.microsoft.com/office/drawing/2014/main" id="{30C0BFF1-14C7-944F-BE19-1EF66397C64C}"/>
              </a:ext>
            </a:extLst>
          </p:cNvPr>
          <p:cNvSpPr txBox="1"/>
          <p:nvPr/>
        </p:nvSpPr>
        <p:spPr>
          <a:xfrm>
            <a:off x="7174457" y="1787607"/>
            <a:ext cx="1053548" cy="1569660"/>
          </a:xfrm>
          <a:prstGeom prst="rect">
            <a:avLst/>
          </a:prstGeom>
          <a:noFill/>
        </p:spPr>
        <p:txBody>
          <a:bodyPr wrap="square" rtlCol="0">
            <a:spAutoFit/>
          </a:bodyPr>
          <a:lstStyle/>
          <a:p>
            <a:r>
              <a:rPr lang="es-ES" sz="9600" b="1">
                <a:solidFill>
                  <a:srgbClr val="92D050"/>
                </a:solidFill>
              </a:rPr>
              <a:t>✓</a:t>
            </a:r>
          </a:p>
        </p:txBody>
      </p:sp>
      <p:cxnSp>
        <p:nvCxnSpPr>
          <p:cNvPr id="20" name="Conector curvado 19">
            <a:extLst>
              <a:ext uri="{FF2B5EF4-FFF2-40B4-BE49-F238E27FC236}">
                <a16:creationId xmlns:a16="http://schemas.microsoft.com/office/drawing/2014/main" id="{AEB14B1E-DB38-D649-9D7E-7E7417922B9B}"/>
              </a:ext>
            </a:extLst>
          </p:cNvPr>
          <p:cNvCxnSpPr>
            <a:cxnSpLocks/>
            <a:stCxn id="15" idx="4"/>
            <a:endCxn id="6" idx="3"/>
          </p:cNvCxnSpPr>
          <p:nvPr/>
        </p:nvCxnSpPr>
        <p:spPr>
          <a:xfrm rot="5400000" flipH="1" flipV="1">
            <a:off x="4564598" y="1330596"/>
            <a:ext cx="112389" cy="5600789"/>
          </a:xfrm>
          <a:prstGeom prst="curvedConnector3">
            <a:avLst>
              <a:gd name="adj1" fmla="val -401388"/>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9782788"/>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(2.26)</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Sumadores paralelos (n bits).</a:t>
            </a:r>
          </a:p>
          <a:p>
            <a:r>
              <a:rPr lang="es-ES"/>
              <a:t>Restador</a:t>
            </a:r>
          </a:p>
          <a:p>
            <a:r>
              <a:rPr lang="es-ES"/>
              <a:t>Comparador</a:t>
            </a:r>
          </a:p>
        </p:txBody>
      </p:sp>
    </p:spTree>
    <p:extLst>
      <p:ext uri="{BB962C8B-B14F-4D97-AF65-F5344CB8AC3E}">
        <p14:creationId xmlns:p14="http://schemas.microsoft.com/office/powerpoint/2010/main" val="2878137432"/>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CB007F-7B25-2B4A-8328-569D00F9B3A9}"/>
              </a:ext>
            </a:extLst>
          </p:cNvPr>
          <p:cNvSpPr>
            <a:spLocks noGrp="1"/>
          </p:cNvSpPr>
          <p:nvPr>
            <p:ph type="title"/>
          </p:nvPr>
        </p:nvSpPr>
        <p:spPr/>
        <p:txBody>
          <a:bodyPr/>
          <a:lstStyle/>
          <a:p>
            <a:r>
              <a:rPr lang="es-ES_tradnl"/>
              <a:t>Sumadores </a:t>
            </a:r>
            <a:r>
              <a:rPr lang="es-ES_tradnl" err="1"/>
              <a:t>parelelos</a:t>
            </a:r>
            <a:r>
              <a:rPr lang="es-ES_tradnl"/>
              <a:t>. Definición</a:t>
            </a:r>
          </a:p>
        </p:txBody>
      </p:sp>
      <p:sp>
        <p:nvSpPr>
          <p:cNvPr id="3" name="Marcador de contenido 2">
            <a:extLst>
              <a:ext uri="{FF2B5EF4-FFF2-40B4-BE49-F238E27FC236}">
                <a16:creationId xmlns:a16="http://schemas.microsoft.com/office/drawing/2014/main" id="{05BC236A-6BA5-1147-9BD1-E8BD1D6C828C}"/>
              </a:ext>
            </a:extLst>
          </p:cNvPr>
          <p:cNvSpPr>
            <a:spLocks noGrp="1"/>
          </p:cNvSpPr>
          <p:nvPr>
            <p:ph idx="1"/>
          </p:nvPr>
        </p:nvSpPr>
        <p:spPr/>
        <p:txBody>
          <a:bodyPr/>
          <a:lstStyle/>
          <a:p>
            <a:r>
              <a:rPr lang="es-ES_tradnl"/>
              <a:t>Suman varios dígitos/bits considerando los acarreos</a:t>
            </a:r>
          </a:p>
          <a:p>
            <a:r>
              <a:rPr lang="es-ES_tradnl"/>
              <a:t>Sumadores de propagación de acarreo (CPA, </a:t>
            </a:r>
            <a:r>
              <a:rPr lang="es-ES_tradnl" err="1"/>
              <a:t>carry</a:t>
            </a:r>
            <a:r>
              <a:rPr lang="es-ES_tradnl"/>
              <a:t> </a:t>
            </a:r>
            <a:r>
              <a:rPr lang="es-ES_tradnl" err="1"/>
              <a:t>propagate</a:t>
            </a:r>
            <a:r>
              <a:rPr lang="es-ES_tradnl"/>
              <a:t> </a:t>
            </a:r>
            <a:r>
              <a:rPr lang="es-ES_tradnl" err="1"/>
              <a:t>adders</a:t>
            </a:r>
            <a:r>
              <a:rPr lang="es-ES_tradnl"/>
              <a:t>)</a:t>
            </a:r>
          </a:p>
          <a:p>
            <a:pPr marL="0" indent="0">
              <a:buNone/>
            </a:pPr>
            <a:endParaRPr lang="es-ES_tradnl"/>
          </a:p>
        </p:txBody>
      </p:sp>
      <p:pic>
        <p:nvPicPr>
          <p:cNvPr id="5" name="Imagen 4" descr="Imagen que contiene reloj&#10;&#10;Descripción generada automáticamente">
            <a:extLst>
              <a:ext uri="{FF2B5EF4-FFF2-40B4-BE49-F238E27FC236}">
                <a16:creationId xmlns:a16="http://schemas.microsoft.com/office/drawing/2014/main" id="{897C905B-7BCF-1D4C-908C-D07299095475}"/>
              </a:ext>
            </a:extLst>
          </p:cNvPr>
          <p:cNvPicPr>
            <a:picLocks noChangeAspect="1"/>
          </p:cNvPicPr>
          <p:nvPr/>
        </p:nvPicPr>
        <p:blipFill>
          <a:blip r:embed="rId2"/>
          <a:stretch>
            <a:fillRect/>
          </a:stretch>
        </p:blipFill>
        <p:spPr>
          <a:xfrm>
            <a:off x="4348480" y="3507740"/>
            <a:ext cx="2844800" cy="2057400"/>
          </a:xfrm>
          <a:prstGeom prst="rect">
            <a:avLst/>
          </a:prstGeom>
        </p:spPr>
      </p:pic>
    </p:spTree>
    <p:extLst>
      <p:ext uri="{BB962C8B-B14F-4D97-AF65-F5344CB8AC3E}">
        <p14:creationId xmlns:p14="http://schemas.microsoft.com/office/powerpoint/2010/main" val="2487543576"/>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3C5316-EB55-0E46-A098-F0141691A39C}"/>
              </a:ext>
            </a:extLst>
          </p:cNvPr>
          <p:cNvSpPr>
            <a:spLocks noGrp="1"/>
          </p:cNvSpPr>
          <p:nvPr>
            <p:ph type="title"/>
          </p:nvPr>
        </p:nvSpPr>
        <p:spPr/>
        <p:txBody>
          <a:bodyPr/>
          <a:lstStyle/>
          <a:p>
            <a:r>
              <a:rPr lang="es-ES_tradnl" err="1"/>
              <a:t>Ripple-Carry</a:t>
            </a:r>
            <a:r>
              <a:rPr lang="es-ES_tradnl"/>
              <a:t> </a:t>
            </a:r>
            <a:r>
              <a:rPr lang="es-ES_tradnl" err="1"/>
              <a:t>Adder</a:t>
            </a:r>
            <a:endParaRPr lang="es-ES_tradnl"/>
          </a:p>
        </p:txBody>
      </p:sp>
      <p:sp>
        <p:nvSpPr>
          <p:cNvPr id="3" name="Marcador de contenido 2">
            <a:extLst>
              <a:ext uri="{FF2B5EF4-FFF2-40B4-BE49-F238E27FC236}">
                <a16:creationId xmlns:a16="http://schemas.microsoft.com/office/drawing/2014/main" id="{4AA40DC6-1135-CE49-A250-FDEBA33628BA}"/>
              </a:ext>
            </a:extLst>
          </p:cNvPr>
          <p:cNvSpPr>
            <a:spLocks noGrp="1"/>
          </p:cNvSpPr>
          <p:nvPr>
            <p:ph idx="1"/>
          </p:nvPr>
        </p:nvSpPr>
        <p:spPr/>
        <p:txBody>
          <a:bodyPr/>
          <a:lstStyle/>
          <a:p>
            <a:r>
              <a:rPr lang="es-ES_tradnl"/>
              <a:t>Encadenar sumadores de FA donde el acarreo de salida se conecta con el siguiente acarreo de entrada</a:t>
            </a:r>
          </a:p>
        </p:txBody>
      </p:sp>
      <p:sp>
        <p:nvSpPr>
          <p:cNvPr id="4" name="Rectángulo 3">
            <a:extLst>
              <a:ext uri="{FF2B5EF4-FFF2-40B4-BE49-F238E27FC236}">
                <a16:creationId xmlns:a16="http://schemas.microsoft.com/office/drawing/2014/main" id="{E3D8441E-4B61-F74A-8E63-FC2E9CBDC7B5}"/>
              </a:ext>
            </a:extLst>
          </p:cNvPr>
          <p:cNvSpPr/>
          <p:nvPr/>
        </p:nvSpPr>
        <p:spPr>
          <a:xfrm rot="5400000">
            <a:off x="558778" y="3780983"/>
            <a:ext cx="1260389" cy="158029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 name="Conector recto de flecha 4">
            <a:extLst>
              <a:ext uri="{FF2B5EF4-FFF2-40B4-BE49-F238E27FC236}">
                <a16:creationId xmlns:a16="http://schemas.microsoft.com/office/drawing/2014/main" id="{7A7E28E3-D360-D94A-AD10-8C18CDDDF7BE}"/>
              </a:ext>
            </a:extLst>
          </p:cNvPr>
          <p:cNvCxnSpPr>
            <a:cxnSpLocks/>
          </p:cNvCxnSpPr>
          <p:nvPr/>
        </p:nvCxnSpPr>
        <p:spPr>
          <a:xfrm rot="5400000">
            <a:off x="574571" y="551911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DBF94115-9364-1A40-BBE4-7429FF6EDAAF}"/>
              </a:ext>
            </a:extLst>
          </p:cNvPr>
          <p:cNvCxnSpPr>
            <a:cxnSpLocks/>
          </p:cNvCxnSpPr>
          <p:nvPr/>
        </p:nvCxnSpPr>
        <p:spPr>
          <a:xfrm rot="5400000">
            <a:off x="1184171" y="553623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D41292B3-54C6-2C4F-A508-379D59A8BA14}"/>
              </a:ext>
            </a:extLst>
          </p:cNvPr>
          <p:cNvCxnSpPr>
            <a:cxnSpLocks/>
          </p:cNvCxnSpPr>
          <p:nvPr/>
        </p:nvCxnSpPr>
        <p:spPr>
          <a:xfrm rot="5400000">
            <a:off x="1364387" y="362314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CuadroTexto 7">
            <a:extLst>
              <a:ext uri="{FF2B5EF4-FFF2-40B4-BE49-F238E27FC236}">
                <a16:creationId xmlns:a16="http://schemas.microsoft.com/office/drawing/2014/main" id="{0AFF5385-4870-F848-85E8-4E6B1FD8DD10}"/>
              </a:ext>
            </a:extLst>
          </p:cNvPr>
          <p:cNvSpPr txBox="1"/>
          <p:nvPr/>
        </p:nvSpPr>
        <p:spPr>
          <a:xfrm>
            <a:off x="534075" y="4616550"/>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9" name="CuadroTexto 8">
            <a:extLst>
              <a:ext uri="{FF2B5EF4-FFF2-40B4-BE49-F238E27FC236}">
                <a16:creationId xmlns:a16="http://schemas.microsoft.com/office/drawing/2014/main" id="{5A15D4B5-D09E-B741-9B5F-E02A5D3EC9A1}"/>
              </a:ext>
            </a:extLst>
          </p:cNvPr>
          <p:cNvSpPr txBox="1"/>
          <p:nvPr/>
        </p:nvSpPr>
        <p:spPr>
          <a:xfrm>
            <a:off x="1350868" y="4720931"/>
            <a:ext cx="635581" cy="584775"/>
          </a:xfrm>
          <a:prstGeom prst="rect">
            <a:avLst/>
          </a:prstGeom>
          <a:noFill/>
        </p:spPr>
        <p:txBody>
          <a:bodyPr wrap="square" rtlCol="0">
            <a:spAutoFit/>
          </a:bodyPr>
          <a:lstStyle/>
          <a:p>
            <a:r>
              <a:rPr lang="es-ES" sz="3200" b="1"/>
              <a:t>s</a:t>
            </a:r>
            <a:endParaRPr lang="es-ES" sz="3200" b="1" baseline="-25000"/>
          </a:p>
        </p:txBody>
      </p:sp>
      <p:sp>
        <p:nvSpPr>
          <p:cNvPr id="10" name="CuadroTexto 9">
            <a:extLst>
              <a:ext uri="{FF2B5EF4-FFF2-40B4-BE49-F238E27FC236}">
                <a16:creationId xmlns:a16="http://schemas.microsoft.com/office/drawing/2014/main" id="{05EC8FF8-512A-CC42-ADCD-568F1A1E9C67}"/>
              </a:ext>
            </a:extLst>
          </p:cNvPr>
          <p:cNvSpPr txBox="1"/>
          <p:nvPr/>
        </p:nvSpPr>
        <p:spPr>
          <a:xfrm>
            <a:off x="801338" y="4289090"/>
            <a:ext cx="975309" cy="584775"/>
          </a:xfrm>
          <a:prstGeom prst="rect">
            <a:avLst/>
          </a:prstGeom>
          <a:noFill/>
        </p:spPr>
        <p:txBody>
          <a:bodyPr wrap="square" rtlCol="0">
            <a:spAutoFit/>
          </a:bodyPr>
          <a:lstStyle/>
          <a:p>
            <a:r>
              <a:rPr lang="es-ES" sz="3200" b="1"/>
              <a:t>F.A.</a:t>
            </a:r>
            <a:endParaRPr lang="es-ES" sz="3200" b="1" baseline="-25000"/>
          </a:p>
        </p:txBody>
      </p:sp>
      <p:cxnSp>
        <p:nvCxnSpPr>
          <p:cNvPr id="11" name="Conector recto de flecha 10">
            <a:extLst>
              <a:ext uri="{FF2B5EF4-FFF2-40B4-BE49-F238E27FC236}">
                <a16:creationId xmlns:a16="http://schemas.microsoft.com/office/drawing/2014/main" id="{5FA83759-501F-BE47-A710-8B964C8D02EE}"/>
              </a:ext>
            </a:extLst>
          </p:cNvPr>
          <p:cNvCxnSpPr>
            <a:cxnSpLocks/>
          </p:cNvCxnSpPr>
          <p:nvPr/>
        </p:nvCxnSpPr>
        <p:spPr>
          <a:xfrm rot="5400000">
            <a:off x="358547" y="362314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56B2D002-F781-164A-88E9-CFC071EA6A0F}"/>
              </a:ext>
            </a:extLst>
          </p:cNvPr>
          <p:cNvSpPr txBox="1"/>
          <p:nvPr/>
        </p:nvSpPr>
        <p:spPr>
          <a:xfrm>
            <a:off x="483548" y="3834560"/>
            <a:ext cx="635581" cy="584775"/>
          </a:xfrm>
          <a:prstGeom prst="rect">
            <a:avLst/>
          </a:prstGeom>
          <a:noFill/>
        </p:spPr>
        <p:txBody>
          <a:bodyPr wrap="square" rtlCol="0">
            <a:spAutoFit/>
          </a:bodyPr>
          <a:lstStyle/>
          <a:p>
            <a:r>
              <a:rPr lang="es-ES" sz="3200" b="1"/>
              <a:t>a</a:t>
            </a:r>
            <a:endParaRPr lang="es-ES" sz="3200" b="1" baseline="-25000"/>
          </a:p>
        </p:txBody>
      </p:sp>
      <p:sp>
        <p:nvSpPr>
          <p:cNvPr id="13" name="CuadroTexto 12">
            <a:extLst>
              <a:ext uri="{FF2B5EF4-FFF2-40B4-BE49-F238E27FC236}">
                <a16:creationId xmlns:a16="http://schemas.microsoft.com/office/drawing/2014/main" id="{AB5376ED-6582-B148-A177-F4C076EFE8E2}"/>
              </a:ext>
            </a:extLst>
          </p:cNvPr>
          <p:cNvSpPr txBox="1"/>
          <p:nvPr/>
        </p:nvSpPr>
        <p:spPr>
          <a:xfrm>
            <a:off x="994127" y="3843642"/>
            <a:ext cx="635581" cy="584775"/>
          </a:xfrm>
          <a:prstGeom prst="rect">
            <a:avLst/>
          </a:prstGeom>
          <a:noFill/>
        </p:spPr>
        <p:txBody>
          <a:bodyPr wrap="square" rtlCol="0">
            <a:spAutoFit/>
          </a:bodyPr>
          <a:lstStyle/>
          <a:p>
            <a:r>
              <a:rPr lang="es-ES" sz="3200" b="1"/>
              <a:t>b</a:t>
            </a:r>
            <a:endParaRPr lang="es-ES" sz="3200" b="1" baseline="-25000"/>
          </a:p>
        </p:txBody>
      </p:sp>
      <p:cxnSp>
        <p:nvCxnSpPr>
          <p:cNvPr id="14" name="Conector recto de flecha 13">
            <a:extLst>
              <a:ext uri="{FF2B5EF4-FFF2-40B4-BE49-F238E27FC236}">
                <a16:creationId xmlns:a16="http://schemas.microsoft.com/office/drawing/2014/main" id="{6C3A4345-F512-2742-92C1-D7E9C8C4A37A}"/>
              </a:ext>
            </a:extLst>
          </p:cNvPr>
          <p:cNvCxnSpPr>
            <a:cxnSpLocks/>
          </p:cNvCxnSpPr>
          <p:nvPr/>
        </p:nvCxnSpPr>
        <p:spPr>
          <a:xfrm rot="5400000">
            <a:off x="873789" y="362314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518FD505-9EC3-E74F-A886-EEDCB0043C98}"/>
              </a:ext>
            </a:extLst>
          </p:cNvPr>
          <p:cNvSpPr txBox="1"/>
          <p:nvPr/>
        </p:nvSpPr>
        <p:spPr>
          <a:xfrm>
            <a:off x="1423216" y="3821198"/>
            <a:ext cx="964542" cy="584775"/>
          </a:xfrm>
          <a:prstGeom prst="rect">
            <a:avLst/>
          </a:prstGeom>
          <a:noFill/>
        </p:spPr>
        <p:txBody>
          <a:bodyPr wrap="square" rtlCol="0">
            <a:spAutoFit/>
          </a:bodyPr>
          <a:lstStyle/>
          <a:p>
            <a:r>
              <a:rPr lang="es-ES" sz="3200" b="1" err="1"/>
              <a:t>c</a:t>
            </a:r>
            <a:r>
              <a:rPr lang="es-ES" sz="3200" b="1" baseline="-25000" err="1"/>
              <a:t>in</a:t>
            </a:r>
            <a:endParaRPr lang="es-ES" sz="3200" b="1" baseline="-25000"/>
          </a:p>
        </p:txBody>
      </p:sp>
      <p:sp>
        <p:nvSpPr>
          <p:cNvPr id="28" name="Rectángulo 27">
            <a:extLst>
              <a:ext uri="{FF2B5EF4-FFF2-40B4-BE49-F238E27FC236}">
                <a16:creationId xmlns:a16="http://schemas.microsoft.com/office/drawing/2014/main" id="{88C2261D-BA80-5E43-8555-2E14CCDCDA55}"/>
              </a:ext>
            </a:extLst>
          </p:cNvPr>
          <p:cNvSpPr/>
          <p:nvPr/>
        </p:nvSpPr>
        <p:spPr>
          <a:xfrm rot="5400000">
            <a:off x="2690616" y="3780983"/>
            <a:ext cx="1260389" cy="158029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9" name="Conector recto de flecha 28">
            <a:extLst>
              <a:ext uri="{FF2B5EF4-FFF2-40B4-BE49-F238E27FC236}">
                <a16:creationId xmlns:a16="http://schemas.microsoft.com/office/drawing/2014/main" id="{8414F77C-17A7-C449-95C0-E019106CF99D}"/>
              </a:ext>
            </a:extLst>
          </p:cNvPr>
          <p:cNvCxnSpPr>
            <a:cxnSpLocks/>
          </p:cNvCxnSpPr>
          <p:nvPr/>
        </p:nvCxnSpPr>
        <p:spPr>
          <a:xfrm rot="5400000">
            <a:off x="2706409" y="551911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ector recto de flecha 29">
            <a:extLst>
              <a:ext uri="{FF2B5EF4-FFF2-40B4-BE49-F238E27FC236}">
                <a16:creationId xmlns:a16="http://schemas.microsoft.com/office/drawing/2014/main" id="{78CB1C10-3F61-D147-9772-158599CB788A}"/>
              </a:ext>
            </a:extLst>
          </p:cNvPr>
          <p:cNvCxnSpPr>
            <a:cxnSpLocks/>
          </p:cNvCxnSpPr>
          <p:nvPr/>
        </p:nvCxnSpPr>
        <p:spPr>
          <a:xfrm rot="5400000">
            <a:off x="3316009" y="553623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a:extLst>
              <a:ext uri="{FF2B5EF4-FFF2-40B4-BE49-F238E27FC236}">
                <a16:creationId xmlns:a16="http://schemas.microsoft.com/office/drawing/2014/main" id="{6E27B26C-7EF1-5044-8163-76717F65F4C1}"/>
              </a:ext>
            </a:extLst>
          </p:cNvPr>
          <p:cNvCxnSpPr>
            <a:cxnSpLocks/>
          </p:cNvCxnSpPr>
          <p:nvPr/>
        </p:nvCxnSpPr>
        <p:spPr>
          <a:xfrm rot="5400000">
            <a:off x="3496225" y="362314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CuadroTexto 31">
            <a:extLst>
              <a:ext uri="{FF2B5EF4-FFF2-40B4-BE49-F238E27FC236}">
                <a16:creationId xmlns:a16="http://schemas.microsoft.com/office/drawing/2014/main" id="{DEBDD12F-56FE-5548-A621-B9DB9475C37F}"/>
              </a:ext>
            </a:extLst>
          </p:cNvPr>
          <p:cNvSpPr txBox="1"/>
          <p:nvPr/>
        </p:nvSpPr>
        <p:spPr>
          <a:xfrm>
            <a:off x="2665913" y="4616550"/>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33" name="CuadroTexto 32">
            <a:extLst>
              <a:ext uri="{FF2B5EF4-FFF2-40B4-BE49-F238E27FC236}">
                <a16:creationId xmlns:a16="http://schemas.microsoft.com/office/drawing/2014/main" id="{B77280BC-7AFA-8F46-ACB4-F39317103D3E}"/>
              </a:ext>
            </a:extLst>
          </p:cNvPr>
          <p:cNvSpPr txBox="1"/>
          <p:nvPr/>
        </p:nvSpPr>
        <p:spPr>
          <a:xfrm>
            <a:off x="3482706" y="4720931"/>
            <a:ext cx="635581" cy="584775"/>
          </a:xfrm>
          <a:prstGeom prst="rect">
            <a:avLst/>
          </a:prstGeom>
          <a:noFill/>
        </p:spPr>
        <p:txBody>
          <a:bodyPr wrap="square" rtlCol="0">
            <a:spAutoFit/>
          </a:bodyPr>
          <a:lstStyle/>
          <a:p>
            <a:r>
              <a:rPr lang="es-ES" sz="3200" b="1"/>
              <a:t>s</a:t>
            </a:r>
            <a:endParaRPr lang="es-ES" sz="3200" b="1" baseline="-25000"/>
          </a:p>
        </p:txBody>
      </p:sp>
      <p:sp>
        <p:nvSpPr>
          <p:cNvPr id="34" name="CuadroTexto 33">
            <a:extLst>
              <a:ext uri="{FF2B5EF4-FFF2-40B4-BE49-F238E27FC236}">
                <a16:creationId xmlns:a16="http://schemas.microsoft.com/office/drawing/2014/main" id="{BAC36D6E-6E31-8149-B089-C0B63B0ED7FE}"/>
              </a:ext>
            </a:extLst>
          </p:cNvPr>
          <p:cNvSpPr txBox="1"/>
          <p:nvPr/>
        </p:nvSpPr>
        <p:spPr>
          <a:xfrm>
            <a:off x="2933176" y="4289090"/>
            <a:ext cx="975309" cy="584775"/>
          </a:xfrm>
          <a:prstGeom prst="rect">
            <a:avLst/>
          </a:prstGeom>
          <a:noFill/>
        </p:spPr>
        <p:txBody>
          <a:bodyPr wrap="square" rtlCol="0">
            <a:spAutoFit/>
          </a:bodyPr>
          <a:lstStyle/>
          <a:p>
            <a:r>
              <a:rPr lang="es-ES" sz="3200" b="1"/>
              <a:t>F.A.</a:t>
            </a:r>
            <a:endParaRPr lang="es-ES" sz="3200" b="1" baseline="-25000"/>
          </a:p>
        </p:txBody>
      </p:sp>
      <p:cxnSp>
        <p:nvCxnSpPr>
          <p:cNvPr id="35" name="Conector recto de flecha 34">
            <a:extLst>
              <a:ext uri="{FF2B5EF4-FFF2-40B4-BE49-F238E27FC236}">
                <a16:creationId xmlns:a16="http://schemas.microsoft.com/office/drawing/2014/main" id="{35FB588D-C1AD-3545-AF43-158FAE2D3958}"/>
              </a:ext>
            </a:extLst>
          </p:cNvPr>
          <p:cNvCxnSpPr>
            <a:cxnSpLocks/>
          </p:cNvCxnSpPr>
          <p:nvPr/>
        </p:nvCxnSpPr>
        <p:spPr>
          <a:xfrm rot="5400000">
            <a:off x="2490385" y="362314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CuadroTexto 35">
            <a:extLst>
              <a:ext uri="{FF2B5EF4-FFF2-40B4-BE49-F238E27FC236}">
                <a16:creationId xmlns:a16="http://schemas.microsoft.com/office/drawing/2014/main" id="{84803741-5917-5043-ABEF-6B1EA7BF441F}"/>
              </a:ext>
            </a:extLst>
          </p:cNvPr>
          <p:cNvSpPr txBox="1"/>
          <p:nvPr/>
        </p:nvSpPr>
        <p:spPr>
          <a:xfrm>
            <a:off x="2615386" y="3834560"/>
            <a:ext cx="635581" cy="584775"/>
          </a:xfrm>
          <a:prstGeom prst="rect">
            <a:avLst/>
          </a:prstGeom>
          <a:noFill/>
        </p:spPr>
        <p:txBody>
          <a:bodyPr wrap="square" rtlCol="0">
            <a:spAutoFit/>
          </a:bodyPr>
          <a:lstStyle/>
          <a:p>
            <a:r>
              <a:rPr lang="es-ES" sz="3200" b="1"/>
              <a:t>a</a:t>
            </a:r>
            <a:endParaRPr lang="es-ES" sz="3200" b="1" baseline="-25000"/>
          </a:p>
        </p:txBody>
      </p:sp>
      <p:sp>
        <p:nvSpPr>
          <p:cNvPr id="37" name="CuadroTexto 36">
            <a:extLst>
              <a:ext uri="{FF2B5EF4-FFF2-40B4-BE49-F238E27FC236}">
                <a16:creationId xmlns:a16="http://schemas.microsoft.com/office/drawing/2014/main" id="{A1095459-5BF6-1D45-97F8-F8D027331428}"/>
              </a:ext>
            </a:extLst>
          </p:cNvPr>
          <p:cNvSpPr txBox="1"/>
          <p:nvPr/>
        </p:nvSpPr>
        <p:spPr>
          <a:xfrm>
            <a:off x="3125965" y="3843642"/>
            <a:ext cx="635581" cy="584775"/>
          </a:xfrm>
          <a:prstGeom prst="rect">
            <a:avLst/>
          </a:prstGeom>
          <a:noFill/>
        </p:spPr>
        <p:txBody>
          <a:bodyPr wrap="square" rtlCol="0">
            <a:spAutoFit/>
          </a:bodyPr>
          <a:lstStyle/>
          <a:p>
            <a:r>
              <a:rPr lang="es-ES" sz="3200" b="1"/>
              <a:t>b</a:t>
            </a:r>
            <a:endParaRPr lang="es-ES" sz="3200" b="1" baseline="-25000"/>
          </a:p>
        </p:txBody>
      </p:sp>
      <p:cxnSp>
        <p:nvCxnSpPr>
          <p:cNvPr id="38" name="Conector recto de flecha 37">
            <a:extLst>
              <a:ext uri="{FF2B5EF4-FFF2-40B4-BE49-F238E27FC236}">
                <a16:creationId xmlns:a16="http://schemas.microsoft.com/office/drawing/2014/main" id="{F7673E30-85A3-EF45-ACA2-9076B5D64B24}"/>
              </a:ext>
            </a:extLst>
          </p:cNvPr>
          <p:cNvCxnSpPr>
            <a:cxnSpLocks/>
          </p:cNvCxnSpPr>
          <p:nvPr/>
        </p:nvCxnSpPr>
        <p:spPr>
          <a:xfrm rot="5400000">
            <a:off x="3005627" y="362314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CuadroTexto 38">
            <a:extLst>
              <a:ext uri="{FF2B5EF4-FFF2-40B4-BE49-F238E27FC236}">
                <a16:creationId xmlns:a16="http://schemas.microsoft.com/office/drawing/2014/main" id="{A9D0BE0C-D3A6-484B-A238-7655537DF17F}"/>
              </a:ext>
            </a:extLst>
          </p:cNvPr>
          <p:cNvSpPr txBox="1"/>
          <p:nvPr/>
        </p:nvSpPr>
        <p:spPr>
          <a:xfrm>
            <a:off x="3555054" y="3821198"/>
            <a:ext cx="964542" cy="584775"/>
          </a:xfrm>
          <a:prstGeom prst="rect">
            <a:avLst/>
          </a:prstGeom>
          <a:noFill/>
        </p:spPr>
        <p:txBody>
          <a:bodyPr wrap="square" rtlCol="0">
            <a:spAutoFit/>
          </a:bodyPr>
          <a:lstStyle/>
          <a:p>
            <a:r>
              <a:rPr lang="es-ES" sz="3200" b="1" err="1"/>
              <a:t>c</a:t>
            </a:r>
            <a:r>
              <a:rPr lang="es-ES" sz="3200" b="1" baseline="-25000" err="1"/>
              <a:t>in</a:t>
            </a:r>
            <a:endParaRPr lang="es-ES" sz="3200" b="1" baseline="-25000"/>
          </a:p>
        </p:txBody>
      </p:sp>
      <p:sp>
        <p:nvSpPr>
          <p:cNvPr id="40" name="Rectángulo 39">
            <a:extLst>
              <a:ext uri="{FF2B5EF4-FFF2-40B4-BE49-F238E27FC236}">
                <a16:creationId xmlns:a16="http://schemas.microsoft.com/office/drawing/2014/main" id="{D1B843B0-4AEA-B34E-8397-8C2531082130}"/>
              </a:ext>
            </a:extLst>
          </p:cNvPr>
          <p:cNvSpPr/>
          <p:nvPr/>
        </p:nvSpPr>
        <p:spPr>
          <a:xfrm rot="5400000">
            <a:off x="4815125" y="3761545"/>
            <a:ext cx="1260389" cy="158029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1" name="Conector recto de flecha 40">
            <a:extLst>
              <a:ext uri="{FF2B5EF4-FFF2-40B4-BE49-F238E27FC236}">
                <a16:creationId xmlns:a16="http://schemas.microsoft.com/office/drawing/2014/main" id="{7F047E19-33B4-E64D-9910-C7B05C08239A}"/>
              </a:ext>
            </a:extLst>
          </p:cNvPr>
          <p:cNvCxnSpPr>
            <a:cxnSpLocks/>
          </p:cNvCxnSpPr>
          <p:nvPr/>
        </p:nvCxnSpPr>
        <p:spPr>
          <a:xfrm rot="5400000">
            <a:off x="4830918" y="549967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41">
            <a:extLst>
              <a:ext uri="{FF2B5EF4-FFF2-40B4-BE49-F238E27FC236}">
                <a16:creationId xmlns:a16="http://schemas.microsoft.com/office/drawing/2014/main" id="{8225B9D6-4343-5B44-83DA-8563992A5486}"/>
              </a:ext>
            </a:extLst>
          </p:cNvPr>
          <p:cNvCxnSpPr>
            <a:cxnSpLocks/>
          </p:cNvCxnSpPr>
          <p:nvPr/>
        </p:nvCxnSpPr>
        <p:spPr>
          <a:xfrm rot="5400000">
            <a:off x="5440518" y="5516796"/>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ector recto de flecha 42">
            <a:extLst>
              <a:ext uri="{FF2B5EF4-FFF2-40B4-BE49-F238E27FC236}">
                <a16:creationId xmlns:a16="http://schemas.microsoft.com/office/drawing/2014/main" id="{FF4778B6-1455-2D4A-B338-0E8D4B4126B0}"/>
              </a:ext>
            </a:extLst>
          </p:cNvPr>
          <p:cNvCxnSpPr>
            <a:cxnSpLocks/>
          </p:cNvCxnSpPr>
          <p:nvPr/>
        </p:nvCxnSpPr>
        <p:spPr>
          <a:xfrm rot="5400000">
            <a:off x="5620734" y="360370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CuadroTexto 43">
            <a:extLst>
              <a:ext uri="{FF2B5EF4-FFF2-40B4-BE49-F238E27FC236}">
                <a16:creationId xmlns:a16="http://schemas.microsoft.com/office/drawing/2014/main" id="{DADCCA5B-B356-BA48-9342-BDE3997732D1}"/>
              </a:ext>
            </a:extLst>
          </p:cNvPr>
          <p:cNvSpPr txBox="1"/>
          <p:nvPr/>
        </p:nvSpPr>
        <p:spPr>
          <a:xfrm>
            <a:off x="4790422" y="4597112"/>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45" name="CuadroTexto 44">
            <a:extLst>
              <a:ext uri="{FF2B5EF4-FFF2-40B4-BE49-F238E27FC236}">
                <a16:creationId xmlns:a16="http://schemas.microsoft.com/office/drawing/2014/main" id="{7FCD88A4-FC37-F445-91AC-7FF9D68D2D3E}"/>
              </a:ext>
            </a:extLst>
          </p:cNvPr>
          <p:cNvSpPr txBox="1"/>
          <p:nvPr/>
        </p:nvSpPr>
        <p:spPr>
          <a:xfrm>
            <a:off x="5607215" y="4701493"/>
            <a:ext cx="635581" cy="584775"/>
          </a:xfrm>
          <a:prstGeom prst="rect">
            <a:avLst/>
          </a:prstGeom>
          <a:noFill/>
        </p:spPr>
        <p:txBody>
          <a:bodyPr wrap="square" rtlCol="0">
            <a:spAutoFit/>
          </a:bodyPr>
          <a:lstStyle/>
          <a:p>
            <a:r>
              <a:rPr lang="es-ES" sz="3200" b="1"/>
              <a:t>s</a:t>
            </a:r>
            <a:endParaRPr lang="es-ES" sz="3200" b="1" baseline="-25000"/>
          </a:p>
        </p:txBody>
      </p:sp>
      <p:sp>
        <p:nvSpPr>
          <p:cNvPr id="46" name="CuadroTexto 45">
            <a:extLst>
              <a:ext uri="{FF2B5EF4-FFF2-40B4-BE49-F238E27FC236}">
                <a16:creationId xmlns:a16="http://schemas.microsoft.com/office/drawing/2014/main" id="{B8775FE8-4B95-DE49-BE83-15055E8DB78E}"/>
              </a:ext>
            </a:extLst>
          </p:cNvPr>
          <p:cNvSpPr txBox="1"/>
          <p:nvPr/>
        </p:nvSpPr>
        <p:spPr>
          <a:xfrm>
            <a:off x="5057685" y="4269652"/>
            <a:ext cx="975309" cy="584775"/>
          </a:xfrm>
          <a:prstGeom prst="rect">
            <a:avLst/>
          </a:prstGeom>
          <a:noFill/>
        </p:spPr>
        <p:txBody>
          <a:bodyPr wrap="square" rtlCol="0">
            <a:spAutoFit/>
          </a:bodyPr>
          <a:lstStyle/>
          <a:p>
            <a:r>
              <a:rPr lang="es-ES" sz="3200" b="1"/>
              <a:t>F.A.</a:t>
            </a:r>
            <a:endParaRPr lang="es-ES" sz="3200" b="1" baseline="-25000"/>
          </a:p>
        </p:txBody>
      </p:sp>
      <p:cxnSp>
        <p:nvCxnSpPr>
          <p:cNvPr id="47" name="Conector recto de flecha 46">
            <a:extLst>
              <a:ext uri="{FF2B5EF4-FFF2-40B4-BE49-F238E27FC236}">
                <a16:creationId xmlns:a16="http://schemas.microsoft.com/office/drawing/2014/main" id="{70C08A06-1857-D548-B5D0-540E0CA3C1C8}"/>
              </a:ext>
            </a:extLst>
          </p:cNvPr>
          <p:cNvCxnSpPr>
            <a:cxnSpLocks/>
          </p:cNvCxnSpPr>
          <p:nvPr/>
        </p:nvCxnSpPr>
        <p:spPr>
          <a:xfrm rot="5400000">
            <a:off x="4614894" y="360370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CuadroTexto 47">
            <a:extLst>
              <a:ext uri="{FF2B5EF4-FFF2-40B4-BE49-F238E27FC236}">
                <a16:creationId xmlns:a16="http://schemas.microsoft.com/office/drawing/2014/main" id="{098AB360-67AD-2F40-BF05-B4EBC4C5CAF5}"/>
              </a:ext>
            </a:extLst>
          </p:cNvPr>
          <p:cNvSpPr txBox="1"/>
          <p:nvPr/>
        </p:nvSpPr>
        <p:spPr>
          <a:xfrm>
            <a:off x="4739895" y="3815122"/>
            <a:ext cx="635581" cy="584775"/>
          </a:xfrm>
          <a:prstGeom prst="rect">
            <a:avLst/>
          </a:prstGeom>
          <a:noFill/>
        </p:spPr>
        <p:txBody>
          <a:bodyPr wrap="square" rtlCol="0">
            <a:spAutoFit/>
          </a:bodyPr>
          <a:lstStyle/>
          <a:p>
            <a:r>
              <a:rPr lang="es-ES" sz="3200" b="1"/>
              <a:t>a</a:t>
            </a:r>
            <a:endParaRPr lang="es-ES" sz="3200" b="1" baseline="-25000"/>
          </a:p>
        </p:txBody>
      </p:sp>
      <p:sp>
        <p:nvSpPr>
          <p:cNvPr id="49" name="CuadroTexto 48">
            <a:extLst>
              <a:ext uri="{FF2B5EF4-FFF2-40B4-BE49-F238E27FC236}">
                <a16:creationId xmlns:a16="http://schemas.microsoft.com/office/drawing/2014/main" id="{AB3992D3-0FDC-FB4C-A390-BF17FAEBD746}"/>
              </a:ext>
            </a:extLst>
          </p:cNvPr>
          <p:cNvSpPr txBox="1"/>
          <p:nvPr/>
        </p:nvSpPr>
        <p:spPr>
          <a:xfrm>
            <a:off x="5250474" y="3824204"/>
            <a:ext cx="635581" cy="584775"/>
          </a:xfrm>
          <a:prstGeom prst="rect">
            <a:avLst/>
          </a:prstGeom>
          <a:noFill/>
        </p:spPr>
        <p:txBody>
          <a:bodyPr wrap="square" rtlCol="0">
            <a:spAutoFit/>
          </a:bodyPr>
          <a:lstStyle/>
          <a:p>
            <a:r>
              <a:rPr lang="es-ES" sz="3200" b="1"/>
              <a:t>b</a:t>
            </a:r>
            <a:endParaRPr lang="es-ES" sz="3200" b="1" baseline="-25000"/>
          </a:p>
        </p:txBody>
      </p:sp>
      <p:cxnSp>
        <p:nvCxnSpPr>
          <p:cNvPr id="50" name="Conector recto de flecha 49">
            <a:extLst>
              <a:ext uri="{FF2B5EF4-FFF2-40B4-BE49-F238E27FC236}">
                <a16:creationId xmlns:a16="http://schemas.microsoft.com/office/drawing/2014/main" id="{FCB4E246-D08A-D344-8BCF-41CFF1363778}"/>
              </a:ext>
            </a:extLst>
          </p:cNvPr>
          <p:cNvCxnSpPr>
            <a:cxnSpLocks/>
          </p:cNvCxnSpPr>
          <p:nvPr/>
        </p:nvCxnSpPr>
        <p:spPr>
          <a:xfrm rot="5400000">
            <a:off x="5130136" y="360370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CuadroTexto 50">
            <a:extLst>
              <a:ext uri="{FF2B5EF4-FFF2-40B4-BE49-F238E27FC236}">
                <a16:creationId xmlns:a16="http://schemas.microsoft.com/office/drawing/2014/main" id="{E32F1F9F-3968-D648-8AA0-FCBFD6E62018}"/>
              </a:ext>
            </a:extLst>
          </p:cNvPr>
          <p:cNvSpPr txBox="1"/>
          <p:nvPr/>
        </p:nvSpPr>
        <p:spPr>
          <a:xfrm>
            <a:off x="5679563" y="3801760"/>
            <a:ext cx="964542" cy="584775"/>
          </a:xfrm>
          <a:prstGeom prst="rect">
            <a:avLst/>
          </a:prstGeom>
          <a:noFill/>
        </p:spPr>
        <p:txBody>
          <a:bodyPr wrap="square" rtlCol="0">
            <a:spAutoFit/>
          </a:bodyPr>
          <a:lstStyle/>
          <a:p>
            <a:r>
              <a:rPr lang="es-ES" sz="3200" b="1" err="1"/>
              <a:t>c</a:t>
            </a:r>
            <a:r>
              <a:rPr lang="es-ES" sz="3200" b="1" baseline="-25000" err="1"/>
              <a:t>in</a:t>
            </a:r>
            <a:endParaRPr lang="es-ES" sz="3200" b="1" baseline="-25000"/>
          </a:p>
        </p:txBody>
      </p:sp>
      <p:sp>
        <p:nvSpPr>
          <p:cNvPr id="52" name="Rectángulo 51">
            <a:extLst>
              <a:ext uri="{FF2B5EF4-FFF2-40B4-BE49-F238E27FC236}">
                <a16:creationId xmlns:a16="http://schemas.microsoft.com/office/drawing/2014/main" id="{F2EED039-E4AC-9942-8F4F-D61A8773B715}"/>
              </a:ext>
            </a:extLst>
          </p:cNvPr>
          <p:cNvSpPr/>
          <p:nvPr/>
        </p:nvSpPr>
        <p:spPr>
          <a:xfrm rot="5400000">
            <a:off x="6939633" y="3774907"/>
            <a:ext cx="1260389" cy="158029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3" name="Conector recto de flecha 52">
            <a:extLst>
              <a:ext uri="{FF2B5EF4-FFF2-40B4-BE49-F238E27FC236}">
                <a16:creationId xmlns:a16="http://schemas.microsoft.com/office/drawing/2014/main" id="{6D5F6D38-6246-3F41-85B5-4256BB457A29}"/>
              </a:ext>
            </a:extLst>
          </p:cNvPr>
          <p:cNvCxnSpPr>
            <a:cxnSpLocks/>
          </p:cNvCxnSpPr>
          <p:nvPr/>
        </p:nvCxnSpPr>
        <p:spPr>
          <a:xfrm rot="5400000">
            <a:off x="6955426" y="551304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ector recto de flecha 53">
            <a:extLst>
              <a:ext uri="{FF2B5EF4-FFF2-40B4-BE49-F238E27FC236}">
                <a16:creationId xmlns:a16="http://schemas.microsoft.com/office/drawing/2014/main" id="{282919EB-DF88-1249-BD4D-A8DA3B18691D}"/>
              </a:ext>
            </a:extLst>
          </p:cNvPr>
          <p:cNvCxnSpPr>
            <a:cxnSpLocks/>
          </p:cNvCxnSpPr>
          <p:nvPr/>
        </p:nvCxnSpPr>
        <p:spPr>
          <a:xfrm rot="5400000">
            <a:off x="7565026" y="5530158"/>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ector recto de flecha 54">
            <a:extLst>
              <a:ext uri="{FF2B5EF4-FFF2-40B4-BE49-F238E27FC236}">
                <a16:creationId xmlns:a16="http://schemas.microsoft.com/office/drawing/2014/main" id="{0257F3B2-A1A2-5842-9733-0D634E21C3CC}"/>
              </a:ext>
            </a:extLst>
          </p:cNvPr>
          <p:cNvCxnSpPr>
            <a:cxnSpLocks/>
          </p:cNvCxnSpPr>
          <p:nvPr/>
        </p:nvCxnSpPr>
        <p:spPr>
          <a:xfrm rot="5400000">
            <a:off x="7745242" y="361707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CuadroTexto 55">
            <a:extLst>
              <a:ext uri="{FF2B5EF4-FFF2-40B4-BE49-F238E27FC236}">
                <a16:creationId xmlns:a16="http://schemas.microsoft.com/office/drawing/2014/main" id="{61D8E416-EE21-6142-979B-38540C7CE65F}"/>
              </a:ext>
            </a:extLst>
          </p:cNvPr>
          <p:cNvSpPr txBox="1"/>
          <p:nvPr/>
        </p:nvSpPr>
        <p:spPr>
          <a:xfrm>
            <a:off x="6914930" y="4610474"/>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57" name="CuadroTexto 56">
            <a:extLst>
              <a:ext uri="{FF2B5EF4-FFF2-40B4-BE49-F238E27FC236}">
                <a16:creationId xmlns:a16="http://schemas.microsoft.com/office/drawing/2014/main" id="{08CA50FB-DF71-B043-A579-772A0E44D12A}"/>
              </a:ext>
            </a:extLst>
          </p:cNvPr>
          <p:cNvSpPr txBox="1"/>
          <p:nvPr/>
        </p:nvSpPr>
        <p:spPr>
          <a:xfrm>
            <a:off x="7731723" y="4714855"/>
            <a:ext cx="635581" cy="584775"/>
          </a:xfrm>
          <a:prstGeom prst="rect">
            <a:avLst/>
          </a:prstGeom>
          <a:noFill/>
        </p:spPr>
        <p:txBody>
          <a:bodyPr wrap="square" rtlCol="0">
            <a:spAutoFit/>
          </a:bodyPr>
          <a:lstStyle/>
          <a:p>
            <a:r>
              <a:rPr lang="es-ES" sz="3200" b="1"/>
              <a:t>s</a:t>
            </a:r>
            <a:endParaRPr lang="es-ES" sz="3200" b="1" baseline="-25000"/>
          </a:p>
        </p:txBody>
      </p:sp>
      <p:sp>
        <p:nvSpPr>
          <p:cNvPr id="58" name="CuadroTexto 57">
            <a:extLst>
              <a:ext uri="{FF2B5EF4-FFF2-40B4-BE49-F238E27FC236}">
                <a16:creationId xmlns:a16="http://schemas.microsoft.com/office/drawing/2014/main" id="{9BD39DA8-BC1D-C243-B1C9-584E6EE98D06}"/>
              </a:ext>
            </a:extLst>
          </p:cNvPr>
          <p:cNvSpPr txBox="1"/>
          <p:nvPr/>
        </p:nvSpPr>
        <p:spPr>
          <a:xfrm>
            <a:off x="7182193" y="4283014"/>
            <a:ext cx="975309" cy="584775"/>
          </a:xfrm>
          <a:prstGeom prst="rect">
            <a:avLst/>
          </a:prstGeom>
          <a:noFill/>
        </p:spPr>
        <p:txBody>
          <a:bodyPr wrap="square" rtlCol="0">
            <a:spAutoFit/>
          </a:bodyPr>
          <a:lstStyle/>
          <a:p>
            <a:r>
              <a:rPr lang="es-ES" sz="3200" b="1"/>
              <a:t>F.A.</a:t>
            </a:r>
            <a:endParaRPr lang="es-ES" sz="3200" b="1" baseline="-25000"/>
          </a:p>
        </p:txBody>
      </p:sp>
      <p:cxnSp>
        <p:nvCxnSpPr>
          <p:cNvPr id="59" name="Conector recto de flecha 58">
            <a:extLst>
              <a:ext uri="{FF2B5EF4-FFF2-40B4-BE49-F238E27FC236}">
                <a16:creationId xmlns:a16="http://schemas.microsoft.com/office/drawing/2014/main" id="{100A7477-36F3-D84F-8608-9C8A51884B8B}"/>
              </a:ext>
            </a:extLst>
          </p:cNvPr>
          <p:cNvCxnSpPr>
            <a:cxnSpLocks/>
          </p:cNvCxnSpPr>
          <p:nvPr/>
        </p:nvCxnSpPr>
        <p:spPr>
          <a:xfrm rot="5400000">
            <a:off x="6739402" y="361707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CuadroTexto 59">
            <a:extLst>
              <a:ext uri="{FF2B5EF4-FFF2-40B4-BE49-F238E27FC236}">
                <a16:creationId xmlns:a16="http://schemas.microsoft.com/office/drawing/2014/main" id="{94A06306-94DD-2845-AB2E-F5CA699724D9}"/>
              </a:ext>
            </a:extLst>
          </p:cNvPr>
          <p:cNvSpPr txBox="1"/>
          <p:nvPr/>
        </p:nvSpPr>
        <p:spPr>
          <a:xfrm>
            <a:off x="6864403" y="3828484"/>
            <a:ext cx="635581" cy="584775"/>
          </a:xfrm>
          <a:prstGeom prst="rect">
            <a:avLst/>
          </a:prstGeom>
          <a:noFill/>
        </p:spPr>
        <p:txBody>
          <a:bodyPr wrap="square" rtlCol="0">
            <a:spAutoFit/>
          </a:bodyPr>
          <a:lstStyle/>
          <a:p>
            <a:r>
              <a:rPr lang="es-ES" sz="3200" b="1"/>
              <a:t>a</a:t>
            </a:r>
            <a:endParaRPr lang="es-ES" sz="3200" b="1" baseline="-25000"/>
          </a:p>
        </p:txBody>
      </p:sp>
      <p:sp>
        <p:nvSpPr>
          <p:cNvPr id="61" name="CuadroTexto 60">
            <a:extLst>
              <a:ext uri="{FF2B5EF4-FFF2-40B4-BE49-F238E27FC236}">
                <a16:creationId xmlns:a16="http://schemas.microsoft.com/office/drawing/2014/main" id="{E9C46D02-1937-464A-8A26-7CAA87ABE2BA}"/>
              </a:ext>
            </a:extLst>
          </p:cNvPr>
          <p:cNvSpPr txBox="1"/>
          <p:nvPr/>
        </p:nvSpPr>
        <p:spPr>
          <a:xfrm>
            <a:off x="7374982" y="3837566"/>
            <a:ext cx="635581" cy="584775"/>
          </a:xfrm>
          <a:prstGeom prst="rect">
            <a:avLst/>
          </a:prstGeom>
          <a:noFill/>
        </p:spPr>
        <p:txBody>
          <a:bodyPr wrap="square" rtlCol="0">
            <a:spAutoFit/>
          </a:bodyPr>
          <a:lstStyle/>
          <a:p>
            <a:r>
              <a:rPr lang="es-ES" sz="3200" b="1"/>
              <a:t>b</a:t>
            </a:r>
            <a:endParaRPr lang="es-ES" sz="3200" b="1" baseline="-25000"/>
          </a:p>
        </p:txBody>
      </p:sp>
      <p:cxnSp>
        <p:nvCxnSpPr>
          <p:cNvPr id="62" name="Conector recto de flecha 61">
            <a:extLst>
              <a:ext uri="{FF2B5EF4-FFF2-40B4-BE49-F238E27FC236}">
                <a16:creationId xmlns:a16="http://schemas.microsoft.com/office/drawing/2014/main" id="{C3616EFA-10D9-324B-96A2-1658F472A3F1}"/>
              </a:ext>
            </a:extLst>
          </p:cNvPr>
          <p:cNvCxnSpPr>
            <a:cxnSpLocks/>
          </p:cNvCxnSpPr>
          <p:nvPr/>
        </p:nvCxnSpPr>
        <p:spPr>
          <a:xfrm rot="5400000">
            <a:off x="7254644" y="3617070"/>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CuadroTexto 62">
            <a:extLst>
              <a:ext uri="{FF2B5EF4-FFF2-40B4-BE49-F238E27FC236}">
                <a16:creationId xmlns:a16="http://schemas.microsoft.com/office/drawing/2014/main" id="{F3997E1D-E77A-E846-B0A8-4AF3D65F9D6A}"/>
              </a:ext>
            </a:extLst>
          </p:cNvPr>
          <p:cNvSpPr txBox="1"/>
          <p:nvPr/>
        </p:nvSpPr>
        <p:spPr>
          <a:xfrm>
            <a:off x="7804071" y="3815122"/>
            <a:ext cx="964542" cy="584775"/>
          </a:xfrm>
          <a:prstGeom prst="rect">
            <a:avLst/>
          </a:prstGeom>
          <a:noFill/>
        </p:spPr>
        <p:txBody>
          <a:bodyPr wrap="square" rtlCol="0">
            <a:spAutoFit/>
          </a:bodyPr>
          <a:lstStyle/>
          <a:p>
            <a:r>
              <a:rPr lang="es-ES" sz="3200" b="1" err="1"/>
              <a:t>c</a:t>
            </a:r>
            <a:r>
              <a:rPr lang="es-ES" sz="3200" b="1" baseline="-25000" err="1"/>
              <a:t>in</a:t>
            </a:r>
            <a:endParaRPr lang="es-ES" sz="3200" b="1" baseline="-25000"/>
          </a:p>
        </p:txBody>
      </p:sp>
      <p:graphicFrame>
        <p:nvGraphicFramePr>
          <p:cNvPr id="64" name="Marcador de contenido 3">
            <a:extLst>
              <a:ext uri="{FF2B5EF4-FFF2-40B4-BE49-F238E27FC236}">
                <a16:creationId xmlns:a16="http://schemas.microsoft.com/office/drawing/2014/main" id="{836393F2-F1B4-BA44-BDDF-CC4AC8F05090}"/>
              </a:ext>
            </a:extLst>
          </p:cNvPr>
          <p:cNvGraphicFramePr>
            <a:graphicFrameLocks/>
          </p:cNvGraphicFramePr>
          <p:nvPr>
            <p:extLst>
              <p:ext uri="{D42A27DB-BD31-4B8C-83A1-F6EECF244321}">
                <p14:modId xmlns:p14="http://schemas.microsoft.com/office/powerpoint/2010/main" val="2712863985"/>
              </p:ext>
            </p:extLst>
          </p:nvPr>
        </p:nvGraphicFramePr>
        <p:xfrm>
          <a:off x="8768613" y="2170388"/>
          <a:ext cx="3778803" cy="1744980"/>
        </p:xfrm>
        <a:graphic>
          <a:graphicData uri="http://schemas.openxmlformats.org/drawingml/2006/table">
            <a:tbl>
              <a:tblPr/>
              <a:tblGrid>
                <a:gridCol w="599248">
                  <a:extLst>
                    <a:ext uri="{9D8B030D-6E8A-4147-A177-3AD203B41FA5}">
                      <a16:colId xmlns:a16="http://schemas.microsoft.com/office/drawing/2014/main" val="2918950002"/>
                    </a:ext>
                  </a:extLst>
                </a:gridCol>
                <a:gridCol w="635911">
                  <a:extLst>
                    <a:ext uri="{9D8B030D-6E8A-4147-A177-3AD203B41FA5}">
                      <a16:colId xmlns:a16="http://schemas.microsoft.com/office/drawing/2014/main" val="3480842415"/>
                    </a:ext>
                  </a:extLst>
                </a:gridCol>
                <a:gridCol w="635911">
                  <a:extLst>
                    <a:ext uri="{9D8B030D-6E8A-4147-A177-3AD203B41FA5}">
                      <a16:colId xmlns:a16="http://schemas.microsoft.com/office/drawing/2014/main" val="4095877032"/>
                    </a:ext>
                  </a:extLst>
                </a:gridCol>
                <a:gridCol w="635911">
                  <a:extLst>
                    <a:ext uri="{9D8B030D-6E8A-4147-A177-3AD203B41FA5}">
                      <a16:colId xmlns:a16="http://schemas.microsoft.com/office/drawing/2014/main" val="2068273401"/>
                    </a:ext>
                  </a:extLst>
                </a:gridCol>
                <a:gridCol w="635911">
                  <a:extLst>
                    <a:ext uri="{9D8B030D-6E8A-4147-A177-3AD203B41FA5}">
                      <a16:colId xmlns:a16="http://schemas.microsoft.com/office/drawing/2014/main" val="1377626711"/>
                    </a:ext>
                  </a:extLst>
                </a:gridCol>
                <a:gridCol w="635911">
                  <a:extLst>
                    <a:ext uri="{9D8B030D-6E8A-4147-A177-3AD203B41FA5}">
                      <a16:colId xmlns:a16="http://schemas.microsoft.com/office/drawing/2014/main" val="407004351"/>
                    </a:ext>
                  </a:extLst>
                </a:gridCol>
              </a:tblGrid>
              <a:tr h="409847">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896823066"/>
                  </a:ext>
                </a:extLst>
              </a:tr>
              <a:tr h="409847">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s-ES" sz="2800" b="0" i="0" u="none" strike="noStrike">
                          <a:solidFill>
                            <a:srgbClr val="000000"/>
                          </a:solidFill>
                          <a:effectLst/>
                          <a:latin typeface="Calibri" panose="020F0502020204030204" pitchFamily="34" charset="0"/>
                        </a:rPr>
                        <a:t>1</a:t>
                      </a: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s-ES" sz="2800" b="0" i="0" u="none" strike="noStrike">
                          <a:solidFill>
                            <a:srgbClr val="000000"/>
                          </a:solidFill>
                          <a:effectLst/>
                          <a:latin typeface="Calibri" panose="020F0502020204030204" pitchFamily="34" charset="0"/>
                        </a:rPr>
                        <a:t>1</a:t>
                      </a: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s-ES" sz="2800" b="0" i="0" u="none" strike="noStrike">
                          <a:solidFill>
                            <a:srgbClr val="000000"/>
                          </a:solidFill>
                          <a:effectLst/>
                          <a:latin typeface="Calibri" panose="020F0502020204030204" pitchFamily="34" charset="0"/>
                        </a:rPr>
                        <a:t>0</a:t>
                      </a: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r>
                        <a:rPr lang="es-ES" sz="2800" b="0" i="0" u="none" strike="noStrike">
                          <a:solidFill>
                            <a:srgbClr val="000000"/>
                          </a:solidFill>
                          <a:effectLst/>
                          <a:latin typeface="Calibri" panose="020F0502020204030204" pitchFamily="34" charset="0"/>
                        </a:rPr>
                        <a:t>1</a:t>
                      </a: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ctr" fontAlgn="b"/>
                      <a:endParaRPr lang="es-ES" sz="2800" b="0" i="1" u="none" strike="noStrike">
                        <a:solidFill>
                          <a:srgbClr val="FFC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34065435"/>
                  </a:ext>
                </a:extLst>
              </a:tr>
              <a:tr h="409847">
                <a:tc>
                  <a:txBody>
                    <a:bodyPr/>
                    <a:lstStyle/>
                    <a:p>
                      <a:pPr algn="ctr" fontAlgn="b"/>
                      <a:r>
                        <a:rPr lang="es-ES" sz="2800" b="0" i="0" u="none" strike="noStrike">
                          <a:solidFill>
                            <a:srgbClr val="000000"/>
                          </a:solidFill>
                          <a:effectLst/>
                          <a:latin typeface="Calibri" panose="020F0502020204030204" pitchFamily="34" charset="0"/>
                        </a:rPr>
                        <a:t>+</a:t>
                      </a: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ES" sz="2800" b="0" i="0" u="none" strike="noStrike">
                          <a:solidFill>
                            <a:srgbClr val="000000"/>
                          </a:solidFill>
                          <a:effectLst/>
                          <a:latin typeface="Calibri" panose="020F0502020204030204" pitchFamily="34" charset="0"/>
                        </a:rPr>
                        <a:t>1</a:t>
                      </a: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ES" sz="2800" b="0" i="0" u="none" strike="noStrike">
                          <a:solidFill>
                            <a:srgbClr val="000000"/>
                          </a:solidFill>
                          <a:effectLst/>
                          <a:latin typeface="Calibri" panose="020F0502020204030204" pitchFamily="34" charset="0"/>
                        </a:rPr>
                        <a:t>1</a:t>
                      </a: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ES" sz="2800" b="0" i="0" u="none" strike="noStrike">
                          <a:solidFill>
                            <a:srgbClr val="000000"/>
                          </a:solidFill>
                          <a:effectLst/>
                          <a:latin typeface="Calibri" panose="020F0502020204030204" pitchFamily="34" charset="0"/>
                        </a:rPr>
                        <a:t>1</a:t>
                      </a: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s-ES" sz="2800" b="0" i="0" u="none" strike="noStrike">
                          <a:solidFill>
                            <a:srgbClr val="000000"/>
                          </a:solidFill>
                          <a:effectLst/>
                          <a:latin typeface="Calibri" panose="020F0502020204030204" pitchFamily="34" charset="0"/>
                        </a:rPr>
                        <a:t>0</a:t>
                      </a: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s-ES" sz="2800" b="0" i="1" u="none" strike="noStrike">
                        <a:solidFill>
                          <a:srgbClr val="FFC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94497285"/>
                  </a:ext>
                </a:extLst>
              </a:tr>
              <a:tr h="409847">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s-ES" sz="2800" b="0" i="0" u="none" strike="noStrike">
                        <a:solidFill>
                          <a:srgbClr val="000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endParaRPr lang="es-ES" sz="2800" b="0" i="1" u="none" strike="noStrike">
                        <a:solidFill>
                          <a:srgbClr val="FFC000"/>
                        </a:solidFill>
                        <a:effectLst/>
                        <a:latin typeface="Calibri" panose="020F0502020204030204" pitchFamily="34" charset="0"/>
                      </a:endParaRPr>
                    </a:p>
                  </a:txBody>
                  <a:tcPr marL="9525" marR="9525" marT="9525" marB="0" anchor="b">
                    <a:lnL w="19050" cap="flat" cmpd="sng" algn="ctr">
                      <a:no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815165579"/>
                  </a:ext>
                </a:extLst>
              </a:tr>
            </a:tbl>
          </a:graphicData>
        </a:graphic>
      </p:graphicFrame>
      <p:cxnSp>
        <p:nvCxnSpPr>
          <p:cNvPr id="80" name="Conector recto 79">
            <a:extLst>
              <a:ext uri="{FF2B5EF4-FFF2-40B4-BE49-F238E27FC236}">
                <a16:creationId xmlns:a16="http://schemas.microsoft.com/office/drawing/2014/main" id="{4400297C-84F5-3744-BC2C-E39C4E13F4B4}"/>
              </a:ext>
            </a:extLst>
          </p:cNvPr>
          <p:cNvCxnSpPr/>
          <p:nvPr/>
        </p:nvCxnSpPr>
        <p:spPr>
          <a:xfrm flipH="1">
            <a:off x="6451600" y="5405120"/>
            <a:ext cx="821616"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Conector recto 80">
            <a:extLst>
              <a:ext uri="{FF2B5EF4-FFF2-40B4-BE49-F238E27FC236}">
                <a16:creationId xmlns:a16="http://schemas.microsoft.com/office/drawing/2014/main" id="{D607D1D4-F9EC-6948-A3B6-B3EC90EA658A}"/>
              </a:ext>
            </a:extLst>
          </p:cNvPr>
          <p:cNvCxnSpPr>
            <a:cxnSpLocks/>
          </p:cNvCxnSpPr>
          <p:nvPr/>
        </p:nvCxnSpPr>
        <p:spPr>
          <a:xfrm>
            <a:off x="6481340" y="3545840"/>
            <a:ext cx="0" cy="187960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Conector recto 84">
            <a:extLst>
              <a:ext uri="{FF2B5EF4-FFF2-40B4-BE49-F238E27FC236}">
                <a16:creationId xmlns:a16="http://schemas.microsoft.com/office/drawing/2014/main" id="{DF0D1AE1-ED85-BD41-9C75-FA0918A2636A}"/>
              </a:ext>
            </a:extLst>
          </p:cNvPr>
          <p:cNvCxnSpPr>
            <a:cxnSpLocks/>
          </p:cNvCxnSpPr>
          <p:nvPr/>
        </p:nvCxnSpPr>
        <p:spPr>
          <a:xfrm flipH="1">
            <a:off x="5935165" y="3583388"/>
            <a:ext cx="546915" cy="0"/>
          </a:xfrm>
          <a:prstGeom prst="line">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7" name="Conector recto 86">
            <a:extLst>
              <a:ext uri="{FF2B5EF4-FFF2-40B4-BE49-F238E27FC236}">
                <a16:creationId xmlns:a16="http://schemas.microsoft.com/office/drawing/2014/main" id="{968F3232-9B2D-404C-944C-F9873193AD99}"/>
              </a:ext>
            </a:extLst>
          </p:cNvPr>
          <p:cNvCxnSpPr/>
          <p:nvPr/>
        </p:nvCxnSpPr>
        <p:spPr>
          <a:xfrm flipH="1">
            <a:off x="4350372" y="5425440"/>
            <a:ext cx="821616"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Conector recto 87">
            <a:extLst>
              <a:ext uri="{FF2B5EF4-FFF2-40B4-BE49-F238E27FC236}">
                <a16:creationId xmlns:a16="http://schemas.microsoft.com/office/drawing/2014/main" id="{C71DB839-6A6A-DA47-8E90-383F03A94B2A}"/>
              </a:ext>
            </a:extLst>
          </p:cNvPr>
          <p:cNvCxnSpPr>
            <a:cxnSpLocks/>
          </p:cNvCxnSpPr>
          <p:nvPr/>
        </p:nvCxnSpPr>
        <p:spPr>
          <a:xfrm>
            <a:off x="4380112" y="3566160"/>
            <a:ext cx="0" cy="187960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Conector recto 88">
            <a:extLst>
              <a:ext uri="{FF2B5EF4-FFF2-40B4-BE49-F238E27FC236}">
                <a16:creationId xmlns:a16="http://schemas.microsoft.com/office/drawing/2014/main" id="{B55D7967-40A6-F84B-9BF8-73799338BF17}"/>
              </a:ext>
            </a:extLst>
          </p:cNvPr>
          <p:cNvCxnSpPr>
            <a:cxnSpLocks/>
          </p:cNvCxnSpPr>
          <p:nvPr/>
        </p:nvCxnSpPr>
        <p:spPr>
          <a:xfrm flipH="1">
            <a:off x="3833937" y="3603708"/>
            <a:ext cx="546915" cy="0"/>
          </a:xfrm>
          <a:prstGeom prst="line">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Conector recto 89">
            <a:extLst>
              <a:ext uri="{FF2B5EF4-FFF2-40B4-BE49-F238E27FC236}">
                <a16:creationId xmlns:a16="http://schemas.microsoft.com/office/drawing/2014/main" id="{11B9C0E5-CDD9-CA4E-BB62-6F1389730EF7}"/>
              </a:ext>
            </a:extLst>
          </p:cNvPr>
          <p:cNvCxnSpPr/>
          <p:nvPr/>
        </p:nvCxnSpPr>
        <p:spPr>
          <a:xfrm flipH="1">
            <a:off x="2204578" y="5405120"/>
            <a:ext cx="821616"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Conector recto 90">
            <a:extLst>
              <a:ext uri="{FF2B5EF4-FFF2-40B4-BE49-F238E27FC236}">
                <a16:creationId xmlns:a16="http://schemas.microsoft.com/office/drawing/2014/main" id="{7D23A937-3E83-6D4F-B4FC-9FE5C0DDA30B}"/>
              </a:ext>
            </a:extLst>
          </p:cNvPr>
          <p:cNvCxnSpPr>
            <a:cxnSpLocks/>
          </p:cNvCxnSpPr>
          <p:nvPr/>
        </p:nvCxnSpPr>
        <p:spPr>
          <a:xfrm>
            <a:off x="2234318" y="3545840"/>
            <a:ext cx="0" cy="187960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2" name="Conector recto 91">
            <a:extLst>
              <a:ext uri="{FF2B5EF4-FFF2-40B4-BE49-F238E27FC236}">
                <a16:creationId xmlns:a16="http://schemas.microsoft.com/office/drawing/2014/main" id="{033EFAE3-50A3-A247-BED6-858FA7DAE3E9}"/>
              </a:ext>
            </a:extLst>
          </p:cNvPr>
          <p:cNvCxnSpPr>
            <a:cxnSpLocks/>
          </p:cNvCxnSpPr>
          <p:nvPr/>
        </p:nvCxnSpPr>
        <p:spPr>
          <a:xfrm flipH="1">
            <a:off x="1688143" y="3583388"/>
            <a:ext cx="546915" cy="0"/>
          </a:xfrm>
          <a:prstGeom prst="line">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1813404"/>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1DB8DC-1DD6-1544-83F4-8C1CE22EDE9E}"/>
              </a:ext>
            </a:extLst>
          </p:cNvPr>
          <p:cNvSpPr>
            <a:spLocks noGrp="1"/>
          </p:cNvSpPr>
          <p:nvPr>
            <p:ph type="title"/>
          </p:nvPr>
        </p:nvSpPr>
        <p:spPr/>
        <p:txBody>
          <a:bodyPr/>
          <a:lstStyle/>
          <a:p>
            <a:r>
              <a:rPr lang="es-ES_tradnl" err="1"/>
              <a:t>Ripple-Carry</a:t>
            </a:r>
            <a:r>
              <a:rPr lang="es-ES_tradnl"/>
              <a:t> </a:t>
            </a:r>
            <a:r>
              <a:rPr lang="es-ES_tradnl" err="1"/>
              <a:t>Adder</a:t>
            </a:r>
            <a:endParaRPr lang="es-ES_tradnl"/>
          </a:p>
        </p:txBody>
      </p:sp>
      <p:sp>
        <p:nvSpPr>
          <p:cNvPr id="3" name="Marcador de contenido 2">
            <a:extLst>
              <a:ext uri="{FF2B5EF4-FFF2-40B4-BE49-F238E27FC236}">
                <a16:creationId xmlns:a16="http://schemas.microsoft.com/office/drawing/2014/main" id="{A2DC2AD2-195D-5546-A444-3DAA92F7AB00}"/>
              </a:ext>
            </a:extLst>
          </p:cNvPr>
          <p:cNvSpPr>
            <a:spLocks noGrp="1"/>
          </p:cNvSpPr>
          <p:nvPr>
            <p:ph idx="1"/>
          </p:nvPr>
        </p:nvSpPr>
        <p:spPr/>
        <p:txBody>
          <a:bodyPr/>
          <a:lstStyle/>
          <a:p>
            <a:r>
              <a:rPr lang="es-ES_tradnl"/>
              <a:t>Ventaja: Simplicidad</a:t>
            </a:r>
          </a:p>
          <a:p>
            <a:r>
              <a:rPr lang="es-ES_tradnl"/>
              <a:t>Desventaja: Tiempos de retardo</a:t>
            </a:r>
          </a:p>
          <a:p>
            <a:pPr lvl="1"/>
            <a:r>
              <a:rPr lang="es-ES_tradnl"/>
              <a:t>Lento</a:t>
            </a:r>
          </a:p>
          <a:p>
            <a:pPr lvl="1"/>
            <a:r>
              <a:rPr lang="es-ES_tradnl"/>
              <a:t>Dependiente del tamaño</a:t>
            </a:r>
          </a:p>
        </p:txBody>
      </p:sp>
      <p:sp>
        <p:nvSpPr>
          <p:cNvPr id="4" name="Marcador de contenido 2">
            <a:extLst>
              <a:ext uri="{FF2B5EF4-FFF2-40B4-BE49-F238E27FC236}">
                <a16:creationId xmlns:a16="http://schemas.microsoft.com/office/drawing/2014/main" id="{FD49FD58-D388-714B-B9B1-3726F78FF55D}"/>
              </a:ext>
            </a:extLst>
          </p:cNvPr>
          <p:cNvSpPr txBox="1">
            <a:spLocks/>
          </p:cNvSpPr>
          <p:nvPr/>
        </p:nvSpPr>
        <p:spPr>
          <a:xfrm>
            <a:off x="1088513" y="4234975"/>
            <a:ext cx="3920367" cy="9771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i="1" err="1"/>
              <a:t>t</a:t>
            </a:r>
            <a:r>
              <a:rPr lang="es-ES" sz="4400" b="1" i="1" baseline="-25000" err="1"/>
              <a:t>sumador</a:t>
            </a:r>
            <a:r>
              <a:rPr lang="es-ES" sz="4400" b="1" i="1" baseline="-25000"/>
              <a:t> </a:t>
            </a:r>
            <a:r>
              <a:rPr lang="es-ES" sz="4400" b="1" i="1"/>
              <a:t>= N * </a:t>
            </a:r>
            <a:r>
              <a:rPr lang="es-ES" sz="4400" b="1" i="1" err="1"/>
              <a:t>t</a:t>
            </a:r>
            <a:r>
              <a:rPr lang="es-ES" sz="4400" b="1" i="1" baseline="-25000" err="1"/>
              <a:t>FA</a:t>
            </a:r>
            <a:endParaRPr lang="es-ES" sz="4400" b="1" i="1"/>
          </a:p>
        </p:txBody>
      </p:sp>
    </p:spTree>
    <p:extLst>
      <p:ext uri="{BB962C8B-B14F-4D97-AF65-F5344CB8AC3E}">
        <p14:creationId xmlns:p14="http://schemas.microsoft.com/office/powerpoint/2010/main" val="1041992927"/>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Conector recto 6">
            <a:extLst>
              <a:ext uri="{FF2B5EF4-FFF2-40B4-BE49-F238E27FC236}">
                <a16:creationId xmlns:a16="http://schemas.microsoft.com/office/drawing/2014/main" id="{BAECE414-1ADB-4B46-9827-74F9337CECC5}"/>
              </a:ext>
            </a:extLst>
          </p:cNvPr>
          <p:cNvCxnSpPr/>
          <p:nvPr/>
        </p:nvCxnSpPr>
        <p:spPr>
          <a:xfrm>
            <a:off x="4155440" y="4555014"/>
            <a:ext cx="150368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D8BF034F-F7A1-0247-A0BA-6E2202CBF801}"/>
              </a:ext>
            </a:extLst>
          </p:cNvPr>
          <p:cNvSpPr>
            <a:spLocks noGrp="1"/>
          </p:cNvSpPr>
          <p:nvPr>
            <p:ph type="title"/>
          </p:nvPr>
        </p:nvSpPr>
        <p:spPr/>
        <p:txBody>
          <a:bodyPr/>
          <a:lstStyle/>
          <a:p>
            <a:r>
              <a:rPr lang="es-ES_tradnl"/>
              <a:t>Escalado de sumadores</a:t>
            </a:r>
          </a:p>
        </p:txBody>
      </p:sp>
      <p:sp>
        <p:nvSpPr>
          <p:cNvPr id="3" name="Marcador de contenido 2">
            <a:extLst>
              <a:ext uri="{FF2B5EF4-FFF2-40B4-BE49-F238E27FC236}">
                <a16:creationId xmlns:a16="http://schemas.microsoft.com/office/drawing/2014/main" id="{1D19A21D-7B86-9947-AA07-7DCDE8A3BEEC}"/>
              </a:ext>
            </a:extLst>
          </p:cNvPr>
          <p:cNvSpPr>
            <a:spLocks noGrp="1"/>
          </p:cNvSpPr>
          <p:nvPr>
            <p:ph idx="1"/>
          </p:nvPr>
        </p:nvSpPr>
        <p:spPr/>
        <p:txBody>
          <a:bodyPr/>
          <a:lstStyle/>
          <a:p>
            <a:r>
              <a:rPr lang="es-ES_tradnl"/>
              <a:t>La salida de </a:t>
            </a:r>
            <a:r>
              <a:rPr lang="es-ES_tradnl" b="1" i="1" err="1"/>
              <a:t>c</a:t>
            </a:r>
            <a:r>
              <a:rPr lang="es-ES_tradnl" b="1" i="1" baseline="-25000" err="1"/>
              <a:t>out</a:t>
            </a:r>
            <a:r>
              <a:rPr lang="es-ES_tradnl"/>
              <a:t> se conecta a la entrada de </a:t>
            </a:r>
            <a:r>
              <a:rPr lang="es-ES_tradnl" b="1" i="1" err="1"/>
              <a:t>c</a:t>
            </a:r>
            <a:r>
              <a:rPr lang="es-ES_tradnl" b="1" i="1" baseline="-25000" err="1"/>
              <a:t>in</a:t>
            </a:r>
            <a:endParaRPr lang="es-ES_tradnl" b="1" i="1" baseline="-25000"/>
          </a:p>
        </p:txBody>
      </p:sp>
      <p:graphicFrame>
        <p:nvGraphicFramePr>
          <p:cNvPr id="4" name="Object 4">
            <a:extLst>
              <a:ext uri="{FF2B5EF4-FFF2-40B4-BE49-F238E27FC236}">
                <a16:creationId xmlns:a16="http://schemas.microsoft.com/office/drawing/2014/main" id="{84C5DA9A-2031-6B48-A978-9DE5AE7D4B03}"/>
              </a:ext>
            </a:extLst>
          </p:cNvPr>
          <p:cNvGraphicFramePr>
            <a:graphicFrameLocks noChangeAspect="1"/>
          </p:cNvGraphicFramePr>
          <p:nvPr>
            <p:custDataLst>
              <p:tags r:id="rId1"/>
            </p:custDataLst>
            <p:extLst>
              <p:ext uri="{D42A27DB-BD31-4B8C-83A1-F6EECF244321}">
                <p14:modId xmlns:p14="http://schemas.microsoft.com/office/powerpoint/2010/main" val="2151492049"/>
              </p:ext>
            </p:extLst>
          </p:nvPr>
        </p:nvGraphicFramePr>
        <p:xfrm>
          <a:off x="4947920" y="3542348"/>
          <a:ext cx="2743200" cy="2005012"/>
        </p:xfrm>
        <a:graphic>
          <a:graphicData uri="http://schemas.openxmlformats.org/presentationml/2006/ole">
            <mc:AlternateContent xmlns:mc="http://schemas.openxmlformats.org/markup-compatibility/2006">
              <mc:Choice xmlns:v="urn:schemas-microsoft-com:vml" Requires="v">
                <p:oleObj name="VISIO" r:id="rId4" imgW="1051560" imgH="800100" progId="">
                  <p:embed/>
                </p:oleObj>
              </mc:Choice>
              <mc:Fallback>
                <p:oleObj name="VISIO" r:id="rId4" imgW="1051560" imgH="800100" progId="">
                  <p:embed/>
                  <p:pic>
                    <p:nvPicPr>
                      <p:cNvPr id="4" name="Object 4">
                        <a:extLst>
                          <a:ext uri="{FF2B5EF4-FFF2-40B4-BE49-F238E27FC236}">
                            <a16:creationId xmlns:a16="http://schemas.microsoft.com/office/drawing/2014/main" id="{84C5DA9A-2031-6B48-A978-9DE5AE7D4B03}"/>
                          </a:ext>
                        </a:extLst>
                      </p:cNvPr>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7920" y="3542348"/>
                        <a:ext cx="2743200" cy="2005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a:extLst>
              <a:ext uri="{FF2B5EF4-FFF2-40B4-BE49-F238E27FC236}">
                <a16:creationId xmlns:a16="http://schemas.microsoft.com/office/drawing/2014/main" id="{D94A6CFE-478C-8B4D-B408-F29A51C21749}"/>
              </a:ext>
            </a:extLst>
          </p:cNvPr>
          <p:cNvGraphicFramePr>
            <a:graphicFrameLocks noChangeAspect="1"/>
          </p:cNvGraphicFramePr>
          <p:nvPr>
            <p:custDataLst>
              <p:tags r:id="rId2"/>
            </p:custDataLst>
            <p:extLst>
              <p:ext uri="{D42A27DB-BD31-4B8C-83A1-F6EECF244321}">
                <p14:modId xmlns:p14="http://schemas.microsoft.com/office/powerpoint/2010/main" val="1838265733"/>
              </p:ext>
            </p:extLst>
          </p:nvPr>
        </p:nvGraphicFramePr>
        <p:xfrm>
          <a:off x="1971040" y="3542348"/>
          <a:ext cx="2743200" cy="2005012"/>
        </p:xfrm>
        <a:graphic>
          <a:graphicData uri="http://schemas.openxmlformats.org/presentationml/2006/ole">
            <mc:AlternateContent xmlns:mc="http://schemas.openxmlformats.org/markup-compatibility/2006">
              <mc:Choice xmlns:v="urn:schemas-microsoft-com:vml" Requires="v">
                <p:oleObj name="VISIO" r:id="rId4" imgW="1051560" imgH="800100" progId="">
                  <p:embed/>
                </p:oleObj>
              </mc:Choice>
              <mc:Fallback>
                <p:oleObj name="VISIO" r:id="rId4" imgW="1051560" imgH="800100" progId="">
                  <p:embed/>
                  <p:pic>
                    <p:nvPicPr>
                      <p:cNvPr id="5" name="Object 4">
                        <a:extLst>
                          <a:ext uri="{FF2B5EF4-FFF2-40B4-BE49-F238E27FC236}">
                            <a16:creationId xmlns:a16="http://schemas.microsoft.com/office/drawing/2014/main" id="{D94A6CFE-478C-8B4D-B408-F29A51C21749}"/>
                          </a:ext>
                        </a:extLst>
                      </p:cNvPr>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1040" y="3542348"/>
                        <a:ext cx="2743200" cy="2005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66653512"/>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8CCA08-4BA1-B440-B5A8-15264313A811}"/>
              </a:ext>
            </a:extLst>
          </p:cNvPr>
          <p:cNvSpPr>
            <a:spLocks noGrp="1"/>
          </p:cNvSpPr>
          <p:nvPr>
            <p:ph type="title"/>
          </p:nvPr>
        </p:nvSpPr>
        <p:spPr/>
        <p:txBody>
          <a:bodyPr/>
          <a:lstStyle/>
          <a:p>
            <a:r>
              <a:rPr lang="es-ES_tradnl"/>
              <a:t>Restador</a:t>
            </a:r>
          </a:p>
        </p:txBody>
      </p:sp>
      <p:sp>
        <p:nvSpPr>
          <p:cNvPr id="3" name="Marcador de contenido 2">
            <a:extLst>
              <a:ext uri="{FF2B5EF4-FFF2-40B4-BE49-F238E27FC236}">
                <a16:creationId xmlns:a16="http://schemas.microsoft.com/office/drawing/2014/main" id="{E397F0B2-9D13-7145-A730-E66C2AF7BB60}"/>
              </a:ext>
            </a:extLst>
          </p:cNvPr>
          <p:cNvSpPr>
            <a:spLocks noGrp="1"/>
          </p:cNvSpPr>
          <p:nvPr>
            <p:ph idx="1"/>
          </p:nvPr>
        </p:nvSpPr>
        <p:spPr>
          <a:xfrm>
            <a:off x="838200" y="1825625"/>
            <a:ext cx="3337560" cy="4351338"/>
          </a:xfrm>
        </p:spPr>
        <p:txBody>
          <a:bodyPr/>
          <a:lstStyle/>
          <a:p>
            <a:r>
              <a:rPr lang="es-ES_tradnl"/>
              <a:t>Varias alternativas</a:t>
            </a:r>
          </a:p>
          <a:p>
            <a:r>
              <a:rPr lang="es-ES_tradnl"/>
              <a:t>Alternativa basada en un sumador BNSS</a:t>
            </a:r>
          </a:p>
          <a:p>
            <a:r>
              <a:rPr lang="es-ES_tradnl"/>
              <a:t>Aplicar  </a:t>
            </a:r>
            <a:r>
              <a:rPr lang="es-ES_tradnl" b="1" i="1"/>
              <a:t>a-b = a+(-b)</a:t>
            </a:r>
          </a:p>
          <a:p>
            <a:r>
              <a:rPr lang="es-ES_tradnl" b="1" i="1"/>
              <a:t>-b </a:t>
            </a:r>
            <a:r>
              <a:rPr lang="es-ES_tradnl"/>
              <a:t>se consigue intercambiando 0s y 1s y sumando 1</a:t>
            </a:r>
            <a:endParaRPr lang="es-ES_tradnl" b="1" i="1"/>
          </a:p>
        </p:txBody>
      </p:sp>
      <p:pic>
        <p:nvPicPr>
          <p:cNvPr id="5" name="Imagen 4">
            <a:extLst>
              <a:ext uri="{FF2B5EF4-FFF2-40B4-BE49-F238E27FC236}">
                <a16:creationId xmlns:a16="http://schemas.microsoft.com/office/drawing/2014/main" id="{53464B5D-6146-D140-AFFD-F5F9BFE0667C}"/>
              </a:ext>
            </a:extLst>
          </p:cNvPr>
          <p:cNvPicPr>
            <a:picLocks noChangeAspect="1"/>
          </p:cNvPicPr>
          <p:nvPr/>
        </p:nvPicPr>
        <p:blipFill rotWithShape="1">
          <a:blip r:embed="rId2"/>
          <a:srcRect t="25191"/>
          <a:stretch/>
        </p:blipFill>
        <p:spPr>
          <a:xfrm>
            <a:off x="4400550" y="1027906"/>
            <a:ext cx="6337300" cy="3486785"/>
          </a:xfrm>
          <a:prstGeom prst="rect">
            <a:avLst/>
          </a:prstGeom>
        </p:spPr>
      </p:pic>
      <p:sp>
        <p:nvSpPr>
          <p:cNvPr id="6" name="CuadroTexto 5">
            <a:extLst>
              <a:ext uri="{FF2B5EF4-FFF2-40B4-BE49-F238E27FC236}">
                <a16:creationId xmlns:a16="http://schemas.microsoft.com/office/drawing/2014/main" id="{5C1B42F6-69FF-0E45-8DF9-889856C27198}"/>
              </a:ext>
            </a:extLst>
          </p:cNvPr>
          <p:cNvSpPr txBox="1"/>
          <p:nvPr/>
        </p:nvSpPr>
        <p:spPr>
          <a:xfrm>
            <a:off x="9886142" y="2652600"/>
            <a:ext cx="386080" cy="369332"/>
          </a:xfrm>
          <a:prstGeom prst="rect">
            <a:avLst/>
          </a:prstGeom>
          <a:noFill/>
        </p:spPr>
        <p:txBody>
          <a:bodyPr wrap="square" rtlCol="0">
            <a:spAutoFit/>
          </a:bodyPr>
          <a:lstStyle/>
          <a:p>
            <a:r>
              <a:rPr lang="es-ES_tradnl" b="1">
                <a:solidFill>
                  <a:srgbClr val="0000FF"/>
                </a:solidFill>
              </a:rPr>
              <a:t>1</a:t>
            </a:r>
          </a:p>
        </p:txBody>
      </p:sp>
    </p:spTree>
    <p:extLst>
      <p:ext uri="{BB962C8B-B14F-4D97-AF65-F5344CB8AC3E}">
        <p14:creationId xmlns:p14="http://schemas.microsoft.com/office/powerpoint/2010/main" val="1714343526"/>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886BF8-B594-A242-BE71-3D6DEE5CF942}"/>
              </a:ext>
            </a:extLst>
          </p:cNvPr>
          <p:cNvSpPr>
            <a:spLocks noGrp="1"/>
          </p:cNvSpPr>
          <p:nvPr>
            <p:ph type="title"/>
          </p:nvPr>
        </p:nvSpPr>
        <p:spPr/>
        <p:txBody>
          <a:bodyPr/>
          <a:lstStyle/>
          <a:p>
            <a:r>
              <a:rPr lang="es-ES_tradnl"/>
              <a:t>Comparador</a:t>
            </a:r>
            <a:br>
              <a:rPr lang="es-ES_tradnl"/>
            </a:br>
            <a:r>
              <a:rPr lang="es-ES_tradnl"/>
              <a:t>Igualdad</a:t>
            </a:r>
          </a:p>
        </p:txBody>
      </p:sp>
      <p:sp>
        <p:nvSpPr>
          <p:cNvPr id="3" name="Marcador de contenido 2">
            <a:extLst>
              <a:ext uri="{FF2B5EF4-FFF2-40B4-BE49-F238E27FC236}">
                <a16:creationId xmlns:a16="http://schemas.microsoft.com/office/drawing/2014/main" id="{2ADD52FC-7E9A-E343-A90E-0A0796F78CD8}"/>
              </a:ext>
            </a:extLst>
          </p:cNvPr>
          <p:cNvSpPr>
            <a:spLocks noGrp="1"/>
          </p:cNvSpPr>
          <p:nvPr>
            <p:ph idx="1"/>
          </p:nvPr>
        </p:nvSpPr>
        <p:spPr>
          <a:xfrm>
            <a:off x="838200" y="1917065"/>
            <a:ext cx="2931160" cy="4351338"/>
          </a:xfrm>
        </p:spPr>
        <p:txBody>
          <a:bodyPr/>
          <a:lstStyle/>
          <a:p>
            <a:r>
              <a:rPr lang="es-ES_tradnl"/>
              <a:t>Indica si dos números son iguales</a:t>
            </a:r>
          </a:p>
          <a:p>
            <a:endParaRPr lang="es-ES_tradnl"/>
          </a:p>
          <a:p>
            <a:r>
              <a:rPr lang="es-ES_tradnl"/>
              <a:t>Dos números son iguales si cada uno de sus bits son iguales</a:t>
            </a:r>
          </a:p>
        </p:txBody>
      </p:sp>
      <p:pic>
        <p:nvPicPr>
          <p:cNvPr id="6" name="Imagen 5">
            <a:extLst>
              <a:ext uri="{FF2B5EF4-FFF2-40B4-BE49-F238E27FC236}">
                <a16:creationId xmlns:a16="http://schemas.microsoft.com/office/drawing/2014/main" id="{55CC3718-68C3-EC4A-A434-1B2EDB544A81}"/>
              </a:ext>
            </a:extLst>
          </p:cNvPr>
          <p:cNvPicPr>
            <a:picLocks noChangeAspect="1"/>
          </p:cNvPicPr>
          <p:nvPr/>
        </p:nvPicPr>
        <p:blipFill rotWithShape="1">
          <a:blip r:embed="rId2"/>
          <a:srcRect r="66642" b="30208"/>
          <a:stretch/>
        </p:blipFill>
        <p:spPr>
          <a:xfrm>
            <a:off x="4246880" y="0"/>
            <a:ext cx="2245360" cy="2561590"/>
          </a:xfrm>
          <a:prstGeom prst="rect">
            <a:avLst/>
          </a:prstGeom>
        </p:spPr>
      </p:pic>
      <p:pic>
        <p:nvPicPr>
          <p:cNvPr id="7" name="Imagen 6">
            <a:extLst>
              <a:ext uri="{FF2B5EF4-FFF2-40B4-BE49-F238E27FC236}">
                <a16:creationId xmlns:a16="http://schemas.microsoft.com/office/drawing/2014/main" id="{103424EE-76FE-D04E-A355-EC198C57F7C2}"/>
              </a:ext>
            </a:extLst>
          </p:cNvPr>
          <p:cNvPicPr>
            <a:picLocks noChangeAspect="1"/>
          </p:cNvPicPr>
          <p:nvPr/>
        </p:nvPicPr>
        <p:blipFill rotWithShape="1">
          <a:blip r:embed="rId2"/>
          <a:srcRect l="42264"/>
          <a:stretch/>
        </p:blipFill>
        <p:spPr>
          <a:xfrm>
            <a:off x="6746240" y="365125"/>
            <a:ext cx="3886200" cy="3670300"/>
          </a:xfrm>
          <a:prstGeom prst="rect">
            <a:avLst/>
          </a:prstGeom>
        </p:spPr>
      </p:pic>
    </p:spTree>
    <p:extLst>
      <p:ext uri="{BB962C8B-B14F-4D97-AF65-F5344CB8AC3E}">
        <p14:creationId xmlns:p14="http://schemas.microsoft.com/office/powerpoint/2010/main" val="3707063667"/>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886BF8-B594-A242-BE71-3D6DEE5CF942}"/>
              </a:ext>
            </a:extLst>
          </p:cNvPr>
          <p:cNvSpPr>
            <a:spLocks noGrp="1"/>
          </p:cNvSpPr>
          <p:nvPr>
            <p:ph type="title"/>
          </p:nvPr>
        </p:nvSpPr>
        <p:spPr/>
        <p:txBody>
          <a:bodyPr/>
          <a:lstStyle/>
          <a:p>
            <a:r>
              <a:rPr lang="es-ES_tradnl"/>
              <a:t>Comparador</a:t>
            </a:r>
            <a:br>
              <a:rPr lang="es-ES_tradnl"/>
            </a:br>
            <a:r>
              <a:rPr lang="es-ES_tradnl"/>
              <a:t>“menor que”</a:t>
            </a:r>
          </a:p>
        </p:txBody>
      </p:sp>
      <p:sp>
        <p:nvSpPr>
          <p:cNvPr id="3" name="Marcador de contenido 2">
            <a:extLst>
              <a:ext uri="{FF2B5EF4-FFF2-40B4-BE49-F238E27FC236}">
                <a16:creationId xmlns:a16="http://schemas.microsoft.com/office/drawing/2014/main" id="{2ADD52FC-7E9A-E343-A90E-0A0796F78CD8}"/>
              </a:ext>
            </a:extLst>
          </p:cNvPr>
          <p:cNvSpPr>
            <a:spLocks noGrp="1"/>
          </p:cNvSpPr>
          <p:nvPr>
            <p:ph idx="1"/>
          </p:nvPr>
        </p:nvSpPr>
        <p:spPr>
          <a:xfrm>
            <a:off x="838200" y="1917065"/>
            <a:ext cx="2931160" cy="4351338"/>
          </a:xfrm>
        </p:spPr>
        <p:txBody>
          <a:bodyPr/>
          <a:lstStyle/>
          <a:p>
            <a:r>
              <a:rPr lang="es-ES_tradnl"/>
              <a:t>A es menor que B si al restarlos el resultado es negativo</a:t>
            </a:r>
          </a:p>
        </p:txBody>
      </p:sp>
      <p:graphicFrame>
        <p:nvGraphicFramePr>
          <p:cNvPr id="8" name="Object 4">
            <a:extLst>
              <a:ext uri="{FF2B5EF4-FFF2-40B4-BE49-F238E27FC236}">
                <a16:creationId xmlns:a16="http://schemas.microsoft.com/office/drawing/2014/main" id="{374E56B2-A361-9845-9C6A-429E4671C870}"/>
              </a:ext>
            </a:extLst>
          </p:cNvPr>
          <p:cNvGraphicFramePr>
            <a:graphicFrameLocks noChangeAspect="1"/>
          </p:cNvGraphicFramePr>
          <p:nvPr>
            <p:custDataLst>
              <p:tags r:id="rId1"/>
            </p:custDataLst>
            <p:extLst>
              <p:ext uri="{D42A27DB-BD31-4B8C-83A1-F6EECF244321}">
                <p14:modId xmlns:p14="http://schemas.microsoft.com/office/powerpoint/2010/main" val="1325602535"/>
              </p:ext>
            </p:extLst>
          </p:nvPr>
        </p:nvGraphicFramePr>
        <p:xfrm>
          <a:off x="4895056" y="365125"/>
          <a:ext cx="2401888" cy="3852863"/>
        </p:xfrm>
        <a:graphic>
          <a:graphicData uri="http://schemas.openxmlformats.org/presentationml/2006/ole">
            <mc:AlternateContent xmlns:mc="http://schemas.openxmlformats.org/markup-compatibility/2006">
              <mc:Choice xmlns:v="urn:schemas-microsoft-com:vml" Requires="v">
                <p:oleObj name="VISIO" r:id="rId3" imgW="592299" imgH="990727" progId="">
                  <p:embed/>
                </p:oleObj>
              </mc:Choice>
              <mc:Fallback>
                <p:oleObj name="VISIO" r:id="rId3" imgW="592299" imgH="990727" progId="">
                  <p:embed/>
                  <p:pic>
                    <p:nvPicPr>
                      <p:cNvPr id="8" name="Object 4">
                        <a:extLst>
                          <a:ext uri="{FF2B5EF4-FFF2-40B4-BE49-F238E27FC236}">
                            <a16:creationId xmlns:a16="http://schemas.microsoft.com/office/drawing/2014/main" id="{374E56B2-A361-9845-9C6A-429E4671C870}"/>
                          </a:ext>
                        </a:extLst>
                      </p:cNvPr>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5056" y="365125"/>
                        <a:ext cx="2401888" cy="385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386506157"/>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dirty="0">
                <a:solidFill>
                  <a:schemeClr val="bg1"/>
                </a:solidFill>
                <a:latin typeface="+mn-lt"/>
              </a:rPr>
              <a:t>Contenido (2.27)</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dirty="0"/>
              <a:t>Unidad Aritmético-Lógica (ALU)</a:t>
            </a:r>
          </a:p>
        </p:txBody>
      </p:sp>
    </p:spTree>
    <p:extLst>
      <p:ext uri="{BB962C8B-B14F-4D97-AF65-F5344CB8AC3E}">
        <p14:creationId xmlns:p14="http://schemas.microsoft.com/office/powerpoint/2010/main" val="3320879734"/>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305B13-2C42-5E4D-835F-57395514AC07}"/>
              </a:ext>
            </a:extLst>
          </p:cNvPr>
          <p:cNvSpPr>
            <a:spLocks noGrp="1"/>
          </p:cNvSpPr>
          <p:nvPr>
            <p:ph type="title"/>
          </p:nvPr>
        </p:nvSpPr>
        <p:spPr/>
        <p:txBody>
          <a:bodyPr/>
          <a:lstStyle/>
          <a:p>
            <a:r>
              <a:rPr lang="es-ES"/>
              <a:t>Unidad Aritmético-Lógica (ALU)</a:t>
            </a:r>
          </a:p>
        </p:txBody>
      </p:sp>
      <p:sp>
        <p:nvSpPr>
          <p:cNvPr id="3" name="Marcador de contenido 2">
            <a:extLst>
              <a:ext uri="{FF2B5EF4-FFF2-40B4-BE49-F238E27FC236}">
                <a16:creationId xmlns:a16="http://schemas.microsoft.com/office/drawing/2014/main" id="{D0252A98-02B3-C14C-A142-1D80D63ED6CE}"/>
              </a:ext>
            </a:extLst>
          </p:cNvPr>
          <p:cNvSpPr>
            <a:spLocks noGrp="1"/>
          </p:cNvSpPr>
          <p:nvPr>
            <p:ph idx="1"/>
          </p:nvPr>
        </p:nvSpPr>
        <p:spPr>
          <a:xfrm>
            <a:off x="838199" y="1825625"/>
            <a:ext cx="6705601" cy="4667250"/>
          </a:xfrm>
        </p:spPr>
        <p:txBody>
          <a:bodyPr>
            <a:normAutofit/>
          </a:bodyPr>
          <a:lstStyle/>
          <a:p>
            <a:r>
              <a:rPr lang="es-ES"/>
              <a:t>Realiza cálculos aritméticos y lógicos</a:t>
            </a:r>
          </a:p>
          <a:p>
            <a:r>
              <a:rPr lang="es-ES"/>
              <a:t>Dos </a:t>
            </a:r>
            <a:r>
              <a:rPr lang="es-ES" err="1"/>
              <a:t>operandos</a:t>
            </a:r>
            <a:r>
              <a:rPr lang="es-ES"/>
              <a:t> de N bits de entrada</a:t>
            </a:r>
          </a:p>
          <a:p>
            <a:r>
              <a:rPr lang="es-ES"/>
              <a:t>Entradas de control/operación para escoger la operación a realizar</a:t>
            </a:r>
          </a:p>
          <a:p>
            <a:endParaRPr lang="es-ES"/>
          </a:p>
          <a:p>
            <a:r>
              <a:rPr lang="es-ES"/>
              <a:t>2 x N bits de entrada de los </a:t>
            </a:r>
            <a:r>
              <a:rPr lang="es-ES" err="1"/>
              <a:t>operandos</a:t>
            </a:r>
            <a:endParaRPr lang="es-ES"/>
          </a:p>
          <a:p>
            <a:r>
              <a:rPr lang="es-ES"/>
              <a:t>M bits de operación para escoger una de las 2</a:t>
            </a:r>
            <a:r>
              <a:rPr lang="es-ES" baseline="30000"/>
              <a:t>M</a:t>
            </a:r>
            <a:r>
              <a:rPr lang="es-ES"/>
              <a:t> operaciones disponibles</a:t>
            </a:r>
          </a:p>
          <a:p>
            <a:r>
              <a:rPr lang="es-ES"/>
              <a:t>N bits de salida</a:t>
            </a:r>
          </a:p>
        </p:txBody>
      </p:sp>
      <p:grpSp>
        <p:nvGrpSpPr>
          <p:cNvPr id="7" name="Grupo 6">
            <a:extLst>
              <a:ext uri="{FF2B5EF4-FFF2-40B4-BE49-F238E27FC236}">
                <a16:creationId xmlns:a16="http://schemas.microsoft.com/office/drawing/2014/main" id="{F63CDA68-875E-F449-8A8B-9573071C6E1E}"/>
              </a:ext>
            </a:extLst>
          </p:cNvPr>
          <p:cNvGrpSpPr/>
          <p:nvPr/>
        </p:nvGrpSpPr>
        <p:grpSpPr>
          <a:xfrm>
            <a:off x="8530968" y="1027113"/>
            <a:ext cx="2968625" cy="3132137"/>
            <a:chOff x="7743568" y="1690688"/>
            <a:chExt cx="2968625" cy="3132137"/>
          </a:xfrm>
        </p:grpSpPr>
        <p:graphicFrame>
          <p:nvGraphicFramePr>
            <p:cNvPr id="4" name="Object 4">
              <a:extLst>
                <a:ext uri="{FF2B5EF4-FFF2-40B4-BE49-F238E27FC236}">
                  <a16:creationId xmlns:a16="http://schemas.microsoft.com/office/drawing/2014/main" id="{07A17B10-C76E-934A-8C05-4ED1B3FB6F99}"/>
                </a:ext>
              </a:extLst>
            </p:cNvPr>
            <p:cNvGraphicFramePr>
              <a:graphicFrameLocks noChangeAspect="1"/>
            </p:cNvGraphicFramePr>
            <p:nvPr>
              <p:custDataLst>
                <p:tags r:id="rId1"/>
              </p:custDataLst>
              <p:extLst>
                <p:ext uri="{D42A27DB-BD31-4B8C-83A1-F6EECF244321}">
                  <p14:modId xmlns:p14="http://schemas.microsoft.com/office/powerpoint/2010/main" val="660978442"/>
                </p:ext>
              </p:extLst>
            </p:nvPr>
          </p:nvGraphicFramePr>
          <p:xfrm>
            <a:off x="7743568" y="1690688"/>
            <a:ext cx="2968625" cy="3132137"/>
          </p:xfrm>
          <a:graphic>
            <a:graphicData uri="http://schemas.openxmlformats.org/presentationml/2006/ole">
              <mc:AlternateContent xmlns:mc="http://schemas.openxmlformats.org/markup-compatibility/2006">
                <mc:Choice xmlns:v="urn:schemas-microsoft-com:vml" Requires="v">
                  <p:oleObj name="VISIO" r:id="rId3" imgW="641604" imgH="705612" progId="">
                    <p:embed/>
                  </p:oleObj>
                </mc:Choice>
                <mc:Fallback>
                  <p:oleObj name="VISIO" r:id="rId3" imgW="641604" imgH="705612" progId="">
                    <p:embed/>
                    <p:pic>
                      <p:nvPicPr>
                        <p:cNvPr id="4" name="Object 4">
                          <a:extLst>
                            <a:ext uri="{FF2B5EF4-FFF2-40B4-BE49-F238E27FC236}">
                              <a16:creationId xmlns:a16="http://schemas.microsoft.com/office/drawing/2014/main" id="{07A17B10-C76E-934A-8C05-4ED1B3FB6F99}"/>
                            </a:ext>
                          </a:extLst>
                        </p:cNvPr>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3568" y="1690688"/>
                          <a:ext cx="2968625" cy="313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CuadroTexto 4">
              <a:extLst>
                <a:ext uri="{FF2B5EF4-FFF2-40B4-BE49-F238E27FC236}">
                  <a16:creationId xmlns:a16="http://schemas.microsoft.com/office/drawing/2014/main" id="{3CBB5E9E-20A1-EA46-9775-92CE6C44F02A}"/>
                </a:ext>
              </a:extLst>
            </p:cNvPr>
            <p:cNvSpPr txBox="1"/>
            <p:nvPr/>
          </p:nvSpPr>
          <p:spPr>
            <a:xfrm>
              <a:off x="9895154" y="3331382"/>
              <a:ext cx="442646" cy="523220"/>
            </a:xfrm>
            <a:prstGeom prst="rect">
              <a:avLst/>
            </a:prstGeom>
            <a:solidFill>
              <a:schemeClr val="bg1"/>
            </a:solidFill>
          </p:spPr>
          <p:txBody>
            <a:bodyPr wrap="square" rtlCol="0">
              <a:spAutoFit/>
            </a:bodyPr>
            <a:lstStyle/>
            <a:p>
              <a:r>
                <a:rPr lang="es-ES" sz="2800">
                  <a:solidFill>
                    <a:srgbClr val="0000FF"/>
                  </a:solidFill>
                  <a:latin typeface="Arial" panose="020B0604020202020204" pitchFamily="34" charset="0"/>
                  <a:cs typeface="Arial" panose="020B0604020202020204" pitchFamily="34" charset="0"/>
                </a:rPr>
                <a:t>M</a:t>
              </a:r>
            </a:p>
          </p:txBody>
        </p:sp>
      </p:grpSp>
    </p:spTree>
    <p:extLst>
      <p:ext uri="{BB962C8B-B14F-4D97-AF65-F5344CB8AC3E}">
        <p14:creationId xmlns:p14="http://schemas.microsoft.com/office/powerpoint/2010/main" val="40225725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p:txBody>
          <a:bodyPr/>
          <a:lstStyle/>
          <a:p>
            <a:r>
              <a:rPr lang="es-ES"/>
              <a:t>Algebra booleana o de Boole</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a:xfrm>
            <a:off x="838200" y="1825625"/>
            <a:ext cx="10515600" cy="4667250"/>
          </a:xfrm>
        </p:spPr>
        <p:txBody>
          <a:bodyPr>
            <a:normAutofit lnSpcReduction="10000"/>
          </a:bodyPr>
          <a:lstStyle/>
          <a:p>
            <a:r>
              <a:rPr lang="es-ES"/>
              <a:t>Circuitos lógicos consumen hardware. Necesidad de simplificar las expresiones algebraicas.</a:t>
            </a:r>
          </a:p>
          <a:p>
            <a:r>
              <a:rPr lang="es-ES"/>
              <a:t>Algebra de Boole. Conjunto de axiomas y teoremas que utilizaremos para simplificar las funciones algebraicas</a:t>
            </a:r>
          </a:p>
          <a:p>
            <a:r>
              <a:rPr lang="es-ES"/>
              <a:t>Principio de dualidad de los teoremas:</a:t>
            </a:r>
          </a:p>
          <a:p>
            <a:pPr lvl="1"/>
            <a:r>
              <a:rPr lang="es-ES" err="1"/>
              <a:t>ANDs</a:t>
            </a:r>
            <a:r>
              <a:rPr lang="es-ES"/>
              <a:t> ↔ </a:t>
            </a:r>
            <a:r>
              <a:rPr lang="es-ES" err="1"/>
              <a:t>ORs</a:t>
            </a:r>
            <a:endParaRPr lang="es-ES"/>
          </a:p>
          <a:p>
            <a:pPr lvl="1"/>
            <a:r>
              <a:rPr lang="es-ES"/>
              <a:t>1s ↔ 0s</a:t>
            </a:r>
          </a:p>
          <a:p>
            <a:pPr lvl="1"/>
            <a:endParaRPr lang="es-ES"/>
          </a:p>
          <a:p>
            <a:pPr lvl="1"/>
            <a:endParaRPr lang="es-ES"/>
          </a:p>
          <a:p>
            <a:r>
              <a:rPr lang="es-ES"/>
              <a:t>En los siguientes axiomas y teoremas los elementos</a:t>
            </a:r>
            <a:r>
              <a:rPr lang="es-ES" b="1" i="1">
                <a:solidFill>
                  <a:srgbClr val="0070C0"/>
                </a:solidFill>
              </a:rPr>
              <a:t> a, b, c </a:t>
            </a:r>
            <a:r>
              <a:rPr lang="es-ES"/>
              <a:t>pueden representar una variable, su complemento, un término producto un término suma, etc.</a:t>
            </a:r>
          </a:p>
        </p:txBody>
      </p:sp>
    </p:spTree>
    <p:extLst>
      <p:ext uri="{BB962C8B-B14F-4D97-AF65-F5344CB8AC3E}">
        <p14:creationId xmlns:p14="http://schemas.microsoft.com/office/powerpoint/2010/main" val="3066236662"/>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1B70FC-7319-DC43-9EAA-6873F8932C84}"/>
              </a:ext>
            </a:extLst>
          </p:cNvPr>
          <p:cNvSpPr>
            <a:spLocks noGrp="1"/>
          </p:cNvSpPr>
          <p:nvPr>
            <p:ph type="title"/>
          </p:nvPr>
        </p:nvSpPr>
        <p:spPr/>
        <p:txBody>
          <a:bodyPr/>
          <a:lstStyle/>
          <a:p>
            <a:r>
              <a:rPr lang="es-ES"/>
              <a:t>ALU. </a:t>
            </a:r>
            <a:br>
              <a:rPr lang="es-ES"/>
            </a:br>
            <a:r>
              <a:rPr lang="es-ES"/>
              <a:t>Implementación</a:t>
            </a:r>
          </a:p>
        </p:txBody>
      </p:sp>
      <p:sp>
        <p:nvSpPr>
          <p:cNvPr id="3" name="Marcador de contenido 2">
            <a:extLst>
              <a:ext uri="{FF2B5EF4-FFF2-40B4-BE49-F238E27FC236}">
                <a16:creationId xmlns:a16="http://schemas.microsoft.com/office/drawing/2014/main" id="{711E0290-FDE3-B843-87A2-56C50AE969CA}"/>
              </a:ext>
            </a:extLst>
          </p:cNvPr>
          <p:cNvSpPr>
            <a:spLocks noGrp="1"/>
          </p:cNvSpPr>
          <p:nvPr>
            <p:ph idx="1"/>
          </p:nvPr>
        </p:nvSpPr>
        <p:spPr>
          <a:xfrm>
            <a:off x="457200" y="1851025"/>
            <a:ext cx="3937000" cy="4351338"/>
          </a:xfrm>
        </p:spPr>
        <p:txBody>
          <a:bodyPr/>
          <a:lstStyle/>
          <a:p>
            <a:r>
              <a:rPr lang="es-ES"/>
              <a:t>Realización de todas las operaciones ““en paralelo””</a:t>
            </a:r>
          </a:p>
          <a:p>
            <a:r>
              <a:rPr lang="es-ES"/>
              <a:t>Se selecciona la operación indicada para que sea visible a la salida</a:t>
            </a:r>
          </a:p>
        </p:txBody>
      </p:sp>
      <p:sp>
        <p:nvSpPr>
          <p:cNvPr id="40" name="Rectángulo 39">
            <a:extLst>
              <a:ext uri="{FF2B5EF4-FFF2-40B4-BE49-F238E27FC236}">
                <a16:creationId xmlns:a16="http://schemas.microsoft.com/office/drawing/2014/main" id="{451D6243-DBE2-F242-B597-231F4D9C8161}"/>
              </a:ext>
            </a:extLst>
          </p:cNvPr>
          <p:cNvSpPr/>
          <p:nvPr/>
        </p:nvSpPr>
        <p:spPr>
          <a:xfrm rot="5400000">
            <a:off x="9556369" y="1486631"/>
            <a:ext cx="1260389" cy="158029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42" name="Conector recto de flecha 41">
            <a:extLst>
              <a:ext uri="{FF2B5EF4-FFF2-40B4-BE49-F238E27FC236}">
                <a16:creationId xmlns:a16="http://schemas.microsoft.com/office/drawing/2014/main" id="{315CCB16-2269-6A44-99E3-0811855937BE}"/>
              </a:ext>
            </a:extLst>
          </p:cNvPr>
          <p:cNvCxnSpPr>
            <a:cxnSpLocks/>
          </p:cNvCxnSpPr>
          <p:nvPr/>
        </p:nvCxnSpPr>
        <p:spPr>
          <a:xfrm>
            <a:off x="10208080" y="2927665"/>
            <a:ext cx="0" cy="1500176"/>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3" name="Conector recto de flecha 42">
            <a:extLst>
              <a:ext uri="{FF2B5EF4-FFF2-40B4-BE49-F238E27FC236}">
                <a16:creationId xmlns:a16="http://schemas.microsoft.com/office/drawing/2014/main" id="{850FA0D5-4B22-304C-A518-3A5301C855E5}"/>
              </a:ext>
            </a:extLst>
          </p:cNvPr>
          <p:cNvCxnSpPr>
            <a:cxnSpLocks/>
          </p:cNvCxnSpPr>
          <p:nvPr/>
        </p:nvCxnSpPr>
        <p:spPr>
          <a:xfrm rot="5400000">
            <a:off x="10107978" y="132879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CuadroTexto 44">
            <a:extLst>
              <a:ext uri="{FF2B5EF4-FFF2-40B4-BE49-F238E27FC236}">
                <a16:creationId xmlns:a16="http://schemas.microsoft.com/office/drawing/2014/main" id="{9ED17A85-3873-674E-AB57-D9A82A0C0BFC}"/>
              </a:ext>
            </a:extLst>
          </p:cNvPr>
          <p:cNvSpPr txBox="1"/>
          <p:nvPr/>
        </p:nvSpPr>
        <p:spPr>
          <a:xfrm>
            <a:off x="10167315" y="3436178"/>
            <a:ext cx="1306925" cy="584775"/>
          </a:xfrm>
          <a:prstGeom prst="rect">
            <a:avLst/>
          </a:prstGeom>
          <a:noFill/>
        </p:spPr>
        <p:txBody>
          <a:bodyPr wrap="square" rtlCol="0">
            <a:spAutoFit/>
          </a:bodyPr>
          <a:lstStyle/>
          <a:p>
            <a:r>
              <a:rPr lang="es-ES" sz="3200" b="1"/>
              <a:t>R</a:t>
            </a:r>
            <a:r>
              <a:rPr lang="es-ES" sz="3200" b="1" baseline="-25000"/>
              <a:t>2</a:t>
            </a:r>
            <a:r>
              <a:rPr lang="es-ES" sz="3200" b="1" baseline="30000"/>
              <a:t>M</a:t>
            </a:r>
          </a:p>
        </p:txBody>
      </p:sp>
      <p:sp>
        <p:nvSpPr>
          <p:cNvPr id="46" name="CuadroTexto 45">
            <a:extLst>
              <a:ext uri="{FF2B5EF4-FFF2-40B4-BE49-F238E27FC236}">
                <a16:creationId xmlns:a16="http://schemas.microsoft.com/office/drawing/2014/main" id="{530920C4-43B1-7145-89CF-8E6B982A7723}"/>
              </a:ext>
            </a:extLst>
          </p:cNvPr>
          <p:cNvSpPr txBox="1"/>
          <p:nvPr/>
        </p:nvSpPr>
        <p:spPr>
          <a:xfrm>
            <a:off x="9599700" y="1984390"/>
            <a:ext cx="1344551" cy="584775"/>
          </a:xfrm>
          <a:prstGeom prst="rect">
            <a:avLst/>
          </a:prstGeom>
          <a:noFill/>
        </p:spPr>
        <p:txBody>
          <a:bodyPr wrap="square" rtlCol="0">
            <a:spAutoFit/>
          </a:bodyPr>
          <a:lstStyle/>
          <a:p>
            <a:pPr algn="ctr"/>
            <a:r>
              <a:rPr lang="es-ES" sz="3200" b="1"/>
              <a:t>OP 2</a:t>
            </a:r>
            <a:r>
              <a:rPr lang="es-ES" sz="3200" b="1" baseline="30000"/>
              <a:t>M</a:t>
            </a:r>
          </a:p>
        </p:txBody>
      </p:sp>
      <p:sp>
        <p:nvSpPr>
          <p:cNvPr id="48" name="CuadroTexto 47">
            <a:extLst>
              <a:ext uri="{FF2B5EF4-FFF2-40B4-BE49-F238E27FC236}">
                <a16:creationId xmlns:a16="http://schemas.microsoft.com/office/drawing/2014/main" id="{217EC81D-1E03-2C4B-933A-963E57F9DD94}"/>
              </a:ext>
            </a:extLst>
          </p:cNvPr>
          <p:cNvSpPr txBox="1"/>
          <p:nvPr/>
        </p:nvSpPr>
        <p:spPr>
          <a:xfrm>
            <a:off x="9730149" y="411341"/>
            <a:ext cx="635581" cy="584775"/>
          </a:xfrm>
          <a:prstGeom prst="rect">
            <a:avLst/>
          </a:prstGeom>
          <a:noFill/>
        </p:spPr>
        <p:txBody>
          <a:bodyPr wrap="square" rtlCol="0">
            <a:spAutoFit/>
          </a:bodyPr>
          <a:lstStyle/>
          <a:p>
            <a:r>
              <a:rPr lang="es-ES" sz="3200" b="1"/>
              <a:t>A</a:t>
            </a:r>
            <a:endParaRPr lang="es-ES" sz="3200" b="1" baseline="-25000"/>
          </a:p>
        </p:txBody>
      </p:sp>
      <p:sp>
        <p:nvSpPr>
          <p:cNvPr id="49" name="CuadroTexto 48">
            <a:extLst>
              <a:ext uri="{FF2B5EF4-FFF2-40B4-BE49-F238E27FC236}">
                <a16:creationId xmlns:a16="http://schemas.microsoft.com/office/drawing/2014/main" id="{10436BDE-84B5-DC40-A6EC-D89CC818FA81}"/>
              </a:ext>
            </a:extLst>
          </p:cNvPr>
          <p:cNvSpPr txBox="1"/>
          <p:nvPr/>
        </p:nvSpPr>
        <p:spPr>
          <a:xfrm>
            <a:off x="10240728" y="420423"/>
            <a:ext cx="635581" cy="584775"/>
          </a:xfrm>
          <a:prstGeom prst="rect">
            <a:avLst/>
          </a:prstGeom>
          <a:noFill/>
        </p:spPr>
        <p:txBody>
          <a:bodyPr wrap="square" rtlCol="0">
            <a:spAutoFit/>
          </a:bodyPr>
          <a:lstStyle/>
          <a:p>
            <a:r>
              <a:rPr lang="es-ES" sz="3200" b="1"/>
              <a:t>B</a:t>
            </a:r>
            <a:endParaRPr lang="es-ES" sz="3200" b="1" baseline="-25000"/>
          </a:p>
        </p:txBody>
      </p:sp>
      <p:cxnSp>
        <p:nvCxnSpPr>
          <p:cNvPr id="50" name="Conector recto de flecha 49">
            <a:extLst>
              <a:ext uri="{FF2B5EF4-FFF2-40B4-BE49-F238E27FC236}">
                <a16:creationId xmlns:a16="http://schemas.microsoft.com/office/drawing/2014/main" id="{0BBAB30F-0677-ED4F-9DED-85DBA8464DC0}"/>
              </a:ext>
            </a:extLst>
          </p:cNvPr>
          <p:cNvCxnSpPr>
            <a:cxnSpLocks/>
          </p:cNvCxnSpPr>
          <p:nvPr/>
        </p:nvCxnSpPr>
        <p:spPr>
          <a:xfrm rot="5400000">
            <a:off x="9617380" y="132879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Rectángulo 59">
            <a:extLst>
              <a:ext uri="{FF2B5EF4-FFF2-40B4-BE49-F238E27FC236}">
                <a16:creationId xmlns:a16="http://schemas.microsoft.com/office/drawing/2014/main" id="{942D0964-4105-B344-A8F7-EA03A4751798}"/>
              </a:ext>
            </a:extLst>
          </p:cNvPr>
          <p:cNvSpPr/>
          <p:nvPr/>
        </p:nvSpPr>
        <p:spPr>
          <a:xfrm rot="5400000">
            <a:off x="5574062" y="1462021"/>
            <a:ext cx="1260389" cy="158029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62" name="Conector recto de flecha 61">
            <a:extLst>
              <a:ext uri="{FF2B5EF4-FFF2-40B4-BE49-F238E27FC236}">
                <a16:creationId xmlns:a16="http://schemas.microsoft.com/office/drawing/2014/main" id="{D81B7BD0-A010-DC4C-B2B1-B1B54AD287E3}"/>
              </a:ext>
            </a:extLst>
          </p:cNvPr>
          <p:cNvCxnSpPr>
            <a:cxnSpLocks/>
          </p:cNvCxnSpPr>
          <p:nvPr/>
        </p:nvCxnSpPr>
        <p:spPr>
          <a:xfrm rot="5400000">
            <a:off x="6125671" y="130418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CuadroTexto 62">
            <a:extLst>
              <a:ext uri="{FF2B5EF4-FFF2-40B4-BE49-F238E27FC236}">
                <a16:creationId xmlns:a16="http://schemas.microsoft.com/office/drawing/2014/main" id="{19385B24-D501-E649-A89A-0EC6853F3704}"/>
              </a:ext>
            </a:extLst>
          </p:cNvPr>
          <p:cNvSpPr txBox="1"/>
          <p:nvPr/>
        </p:nvSpPr>
        <p:spPr>
          <a:xfrm>
            <a:off x="6419186" y="3350409"/>
            <a:ext cx="635581" cy="584775"/>
          </a:xfrm>
          <a:prstGeom prst="rect">
            <a:avLst/>
          </a:prstGeom>
          <a:noFill/>
        </p:spPr>
        <p:txBody>
          <a:bodyPr wrap="square" rtlCol="0">
            <a:spAutoFit/>
          </a:bodyPr>
          <a:lstStyle/>
          <a:p>
            <a:r>
              <a:rPr lang="es-ES" sz="3200" b="1"/>
              <a:t>R</a:t>
            </a:r>
            <a:r>
              <a:rPr lang="es-ES" sz="3200" b="1" baseline="-25000"/>
              <a:t>1</a:t>
            </a:r>
          </a:p>
        </p:txBody>
      </p:sp>
      <p:sp>
        <p:nvSpPr>
          <p:cNvPr id="64" name="CuadroTexto 63">
            <a:extLst>
              <a:ext uri="{FF2B5EF4-FFF2-40B4-BE49-F238E27FC236}">
                <a16:creationId xmlns:a16="http://schemas.microsoft.com/office/drawing/2014/main" id="{7B0299CD-2FAB-3342-955D-593382D665FE}"/>
              </a:ext>
            </a:extLst>
          </p:cNvPr>
          <p:cNvSpPr txBox="1"/>
          <p:nvPr/>
        </p:nvSpPr>
        <p:spPr>
          <a:xfrm>
            <a:off x="5621380" y="1929553"/>
            <a:ext cx="975309" cy="584775"/>
          </a:xfrm>
          <a:prstGeom prst="rect">
            <a:avLst/>
          </a:prstGeom>
          <a:noFill/>
        </p:spPr>
        <p:txBody>
          <a:bodyPr wrap="square" rtlCol="0">
            <a:spAutoFit/>
          </a:bodyPr>
          <a:lstStyle/>
          <a:p>
            <a:pPr algn="ctr"/>
            <a:r>
              <a:rPr lang="es-ES" sz="3200" b="1"/>
              <a:t>OP 1</a:t>
            </a:r>
            <a:endParaRPr lang="es-ES" sz="3200" b="1" baseline="-25000"/>
          </a:p>
        </p:txBody>
      </p:sp>
      <p:sp>
        <p:nvSpPr>
          <p:cNvPr id="65" name="CuadroTexto 64">
            <a:extLst>
              <a:ext uri="{FF2B5EF4-FFF2-40B4-BE49-F238E27FC236}">
                <a16:creationId xmlns:a16="http://schemas.microsoft.com/office/drawing/2014/main" id="{36662F4A-8964-6347-A5F9-8277D694F8C7}"/>
              </a:ext>
            </a:extLst>
          </p:cNvPr>
          <p:cNvSpPr txBox="1"/>
          <p:nvPr/>
        </p:nvSpPr>
        <p:spPr>
          <a:xfrm>
            <a:off x="5747842" y="386731"/>
            <a:ext cx="635581" cy="584775"/>
          </a:xfrm>
          <a:prstGeom prst="rect">
            <a:avLst/>
          </a:prstGeom>
          <a:noFill/>
        </p:spPr>
        <p:txBody>
          <a:bodyPr wrap="square" rtlCol="0">
            <a:spAutoFit/>
          </a:bodyPr>
          <a:lstStyle/>
          <a:p>
            <a:r>
              <a:rPr lang="es-ES" sz="3200" b="1"/>
              <a:t>A</a:t>
            </a:r>
            <a:endParaRPr lang="es-ES" sz="3200" b="1" baseline="-25000"/>
          </a:p>
        </p:txBody>
      </p:sp>
      <p:sp>
        <p:nvSpPr>
          <p:cNvPr id="66" name="CuadroTexto 65">
            <a:extLst>
              <a:ext uri="{FF2B5EF4-FFF2-40B4-BE49-F238E27FC236}">
                <a16:creationId xmlns:a16="http://schemas.microsoft.com/office/drawing/2014/main" id="{63A5729C-BF4B-E24A-BE4E-1371E8E8430B}"/>
              </a:ext>
            </a:extLst>
          </p:cNvPr>
          <p:cNvSpPr txBox="1"/>
          <p:nvPr/>
        </p:nvSpPr>
        <p:spPr>
          <a:xfrm>
            <a:off x="6258421" y="395813"/>
            <a:ext cx="635581" cy="584775"/>
          </a:xfrm>
          <a:prstGeom prst="rect">
            <a:avLst/>
          </a:prstGeom>
          <a:noFill/>
        </p:spPr>
        <p:txBody>
          <a:bodyPr wrap="square" rtlCol="0">
            <a:spAutoFit/>
          </a:bodyPr>
          <a:lstStyle/>
          <a:p>
            <a:r>
              <a:rPr lang="es-ES" sz="3200" b="1"/>
              <a:t>B</a:t>
            </a:r>
            <a:endParaRPr lang="es-ES" sz="3200" b="1" baseline="-25000"/>
          </a:p>
        </p:txBody>
      </p:sp>
      <p:cxnSp>
        <p:nvCxnSpPr>
          <p:cNvPr id="67" name="Conector recto de flecha 66">
            <a:extLst>
              <a:ext uri="{FF2B5EF4-FFF2-40B4-BE49-F238E27FC236}">
                <a16:creationId xmlns:a16="http://schemas.microsoft.com/office/drawing/2014/main" id="{554EE539-D78B-734B-8CE8-B2C09EE08397}"/>
              </a:ext>
            </a:extLst>
          </p:cNvPr>
          <p:cNvCxnSpPr>
            <a:cxnSpLocks/>
          </p:cNvCxnSpPr>
          <p:nvPr/>
        </p:nvCxnSpPr>
        <p:spPr>
          <a:xfrm rot="5400000">
            <a:off x="5635073" y="1304184"/>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8" name="CuadroTexto 67">
            <a:extLst>
              <a:ext uri="{FF2B5EF4-FFF2-40B4-BE49-F238E27FC236}">
                <a16:creationId xmlns:a16="http://schemas.microsoft.com/office/drawing/2014/main" id="{DAFDBCE3-54EC-934B-901B-25935644837C}"/>
              </a:ext>
            </a:extLst>
          </p:cNvPr>
          <p:cNvSpPr txBox="1"/>
          <p:nvPr/>
        </p:nvSpPr>
        <p:spPr>
          <a:xfrm>
            <a:off x="7707755" y="1929552"/>
            <a:ext cx="975309" cy="584775"/>
          </a:xfrm>
          <a:prstGeom prst="rect">
            <a:avLst/>
          </a:prstGeom>
          <a:noFill/>
        </p:spPr>
        <p:txBody>
          <a:bodyPr wrap="square" rtlCol="0">
            <a:spAutoFit/>
          </a:bodyPr>
          <a:lstStyle/>
          <a:p>
            <a:pPr algn="ctr"/>
            <a:r>
              <a:rPr lang="es-ES" sz="3200" b="1"/>
              <a:t>. . .</a:t>
            </a:r>
            <a:endParaRPr lang="es-ES" sz="3200" b="1" baseline="-25000"/>
          </a:p>
        </p:txBody>
      </p:sp>
      <p:sp>
        <p:nvSpPr>
          <p:cNvPr id="69" name="Pentágono 68">
            <a:extLst>
              <a:ext uri="{FF2B5EF4-FFF2-40B4-BE49-F238E27FC236}">
                <a16:creationId xmlns:a16="http://schemas.microsoft.com/office/drawing/2014/main" id="{0D44D1C7-82B9-9D48-AB4B-F235E79D8A4E}"/>
              </a:ext>
            </a:extLst>
          </p:cNvPr>
          <p:cNvSpPr/>
          <p:nvPr/>
        </p:nvSpPr>
        <p:spPr>
          <a:xfrm rot="5400000">
            <a:off x="7538850" y="2290938"/>
            <a:ext cx="1325563" cy="5550150"/>
          </a:xfrm>
          <a:prstGeom prst="homePlat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70" name="Conector recto 69">
            <a:extLst>
              <a:ext uri="{FF2B5EF4-FFF2-40B4-BE49-F238E27FC236}">
                <a16:creationId xmlns:a16="http://schemas.microsoft.com/office/drawing/2014/main" id="{7F7926CB-D723-5549-BBFC-2B64341B1CA1}"/>
              </a:ext>
            </a:extLst>
          </p:cNvPr>
          <p:cNvCxnSpPr>
            <a:cxnSpLocks/>
          </p:cNvCxnSpPr>
          <p:nvPr/>
        </p:nvCxnSpPr>
        <p:spPr>
          <a:xfrm flipH="1">
            <a:off x="6049292" y="2980186"/>
            <a:ext cx="386827" cy="2792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CuadroTexto 70">
            <a:extLst>
              <a:ext uri="{FF2B5EF4-FFF2-40B4-BE49-F238E27FC236}">
                <a16:creationId xmlns:a16="http://schemas.microsoft.com/office/drawing/2014/main" id="{88563463-02DE-9847-B7EE-536943290280}"/>
              </a:ext>
            </a:extLst>
          </p:cNvPr>
          <p:cNvSpPr txBox="1"/>
          <p:nvPr/>
        </p:nvSpPr>
        <p:spPr>
          <a:xfrm>
            <a:off x="5686164" y="2950299"/>
            <a:ext cx="346151" cy="461665"/>
          </a:xfrm>
          <a:prstGeom prst="rect">
            <a:avLst/>
          </a:prstGeom>
          <a:noFill/>
        </p:spPr>
        <p:txBody>
          <a:bodyPr wrap="square" rtlCol="0">
            <a:spAutoFit/>
          </a:bodyPr>
          <a:lstStyle/>
          <a:p>
            <a:pPr algn="ctr"/>
            <a:r>
              <a:rPr lang="es-ES" sz="2400" b="1"/>
              <a:t>N</a:t>
            </a:r>
            <a:endParaRPr lang="es-ES" sz="2400" b="1" baseline="-25000"/>
          </a:p>
        </p:txBody>
      </p:sp>
      <p:cxnSp>
        <p:nvCxnSpPr>
          <p:cNvPr id="73" name="Conector recto 72">
            <a:extLst>
              <a:ext uri="{FF2B5EF4-FFF2-40B4-BE49-F238E27FC236}">
                <a16:creationId xmlns:a16="http://schemas.microsoft.com/office/drawing/2014/main" id="{A02106AA-6B28-5642-A2F8-C986443EAD40}"/>
              </a:ext>
            </a:extLst>
          </p:cNvPr>
          <p:cNvCxnSpPr>
            <a:cxnSpLocks/>
          </p:cNvCxnSpPr>
          <p:nvPr/>
        </p:nvCxnSpPr>
        <p:spPr>
          <a:xfrm flipH="1">
            <a:off x="9978903" y="3027810"/>
            <a:ext cx="386827" cy="2792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CuadroTexto 73">
            <a:extLst>
              <a:ext uri="{FF2B5EF4-FFF2-40B4-BE49-F238E27FC236}">
                <a16:creationId xmlns:a16="http://schemas.microsoft.com/office/drawing/2014/main" id="{F52853DB-98DC-4141-9AED-B15E82F88F92}"/>
              </a:ext>
            </a:extLst>
          </p:cNvPr>
          <p:cNvSpPr txBox="1"/>
          <p:nvPr/>
        </p:nvSpPr>
        <p:spPr>
          <a:xfrm>
            <a:off x="9615775" y="2997923"/>
            <a:ext cx="346151" cy="461665"/>
          </a:xfrm>
          <a:prstGeom prst="rect">
            <a:avLst/>
          </a:prstGeom>
          <a:noFill/>
        </p:spPr>
        <p:txBody>
          <a:bodyPr wrap="square" rtlCol="0">
            <a:spAutoFit/>
          </a:bodyPr>
          <a:lstStyle/>
          <a:p>
            <a:pPr algn="ctr"/>
            <a:r>
              <a:rPr lang="es-ES" sz="2400" b="1"/>
              <a:t>N</a:t>
            </a:r>
            <a:endParaRPr lang="es-ES" sz="2400" b="1" baseline="-25000"/>
          </a:p>
        </p:txBody>
      </p:sp>
      <p:cxnSp>
        <p:nvCxnSpPr>
          <p:cNvPr id="75" name="Conector recto 74">
            <a:extLst>
              <a:ext uri="{FF2B5EF4-FFF2-40B4-BE49-F238E27FC236}">
                <a16:creationId xmlns:a16="http://schemas.microsoft.com/office/drawing/2014/main" id="{67BA9A89-2A88-7D41-9680-48FECA20D0E1}"/>
              </a:ext>
            </a:extLst>
          </p:cNvPr>
          <p:cNvCxnSpPr>
            <a:cxnSpLocks/>
          </p:cNvCxnSpPr>
          <p:nvPr/>
        </p:nvCxnSpPr>
        <p:spPr>
          <a:xfrm flipH="1">
            <a:off x="5799107" y="1065907"/>
            <a:ext cx="386827" cy="2792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CuadroTexto 75">
            <a:extLst>
              <a:ext uri="{FF2B5EF4-FFF2-40B4-BE49-F238E27FC236}">
                <a16:creationId xmlns:a16="http://schemas.microsoft.com/office/drawing/2014/main" id="{A3618283-6768-E94B-A297-322B1045DC30}"/>
              </a:ext>
            </a:extLst>
          </p:cNvPr>
          <p:cNvSpPr txBox="1"/>
          <p:nvPr/>
        </p:nvSpPr>
        <p:spPr>
          <a:xfrm>
            <a:off x="5435979" y="1036020"/>
            <a:ext cx="346151" cy="461665"/>
          </a:xfrm>
          <a:prstGeom prst="rect">
            <a:avLst/>
          </a:prstGeom>
          <a:noFill/>
        </p:spPr>
        <p:txBody>
          <a:bodyPr wrap="square" rtlCol="0">
            <a:spAutoFit/>
          </a:bodyPr>
          <a:lstStyle/>
          <a:p>
            <a:pPr algn="ctr"/>
            <a:r>
              <a:rPr lang="es-ES" sz="2400" b="1"/>
              <a:t>N</a:t>
            </a:r>
            <a:endParaRPr lang="es-ES" sz="2400" b="1" baseline="-25000"/>
          </a:p>
        </p:txBody>
      </p:sp>
      <p:cxnSp>
        <p:nvCxnSpPr>
          <p:cNvPr id="77" name="Conector recto 76">
            <a:extLst>
              <a:ext uri="{FF2B5EF4-FFF2-40B4-BE49-F238E27FC236}">
                <a16:creationId xmlns:a16="http://schemas.microsoft.com/office/drawing/2014/main" id="{24096584-ABF0-F347-BA38-18148C300544}"/>
              </a:ext>
            </a:extLst>
          </p:cNvPr>
          <p:cNvCxnSpPr>
            <a:cxnSpLocks/>
          </p:cNvCxnSpPr>
          <p:nvPr/>
        </p:nvCxnSpPr>
        <p:spPr>
          <a:xfrm flipH="1">
            <a:off x="9741756" y="1065907"/>
            <a:ext cx="386827" cy="2792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CuadroTexto 77">
            <a:extLst>
              <a:ext uri="{FF2B5EF4-FFF2-40B4-BE49-F238E27FC236}">
                <a16:creationId xmlns:a16="http://schemas.microsoft.com/office/drawing/2014/main" id="{24263928-B5EE-3C4E-AA3F-FA43ACFEB9B3}"/>
              </a:ext>
            </a:extLst>
          </p:cNvPr>
          <p:cNvSpPr txBox="1"/>
          <p:nvPr/>
        </p:nvSpPr>
        <p:spPr>
          <a:xfrm>
            <a:off x="9378628" y="1036020"/>
            <a:ext cx="346151" cy="461665"/>
          </a:xfrm>
          <a:prstGeom prst="rect">
            <a:avLst/>
          </a:prstGeom>
          <a:noFill/>
        </p:spPr>
        <p:txBody>
          <a:bodyPr wrap="square" rtlCol="0">
            <a:spAutoFit/>
          </a:bodyPr>
          <a:lstStyle/>
          <a:p>
            <a:pPr algn="ctr"/>
            <a:r>
              <a:rPr lang="es-ES" sz="2400" b="1"/>
              <a:t>N</a:t>
            </a:r>
            <a:endParaRPr lang="es-ES" sz="2400" b="1" baseline="-25000"/>
          </a:p>
        </p:txBody>
      </p:sp>
      <p:cxnSp>
        <p:nvCxnSpPr>
          <p:cNvPr id="79" name="Conector recto 78">
            <a:extLst>
              <a:ext uri="{FF2B5EF4-FFF2-40B4-BE49-F238E27FC236}">
                <a16:creationId xmlns:a16="http://schemas.microsoft.com/office/drawing/2014/main" id="{07E61C43-E8B1-BC4E-837C-CADC3CAB4ADF}"/>
              </a:ext>
            </a:extLst>
          </p:cNvPr>
          <p:cNvCxnSpPr>
            <a:cxnSpLocks/>
          </p:cNvCxnSpPr>
          <p:nvPr/>
        </p:nvCxnSpPr>
        <p:spPr>
          <a:xfrm flipH="1">
            <a:off x="6237819" y="1055005"/>
            <a:ext cx="386827" cy="2792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CuadroTexto 79">
            <a:extLst>
              <a:ext uri="{FF2B5EF4-FFF2-40B4-BE49-F238E27FC236}">
                <a16:creationId xmlns:a16="http://schemas.microsoft.com/office/drawing/2014/main" id="{C7625114-B56B-EE45-96E5-72DE1F311FD0}"/>
              </a:ext>
            </a:extLst>
          </p:cNvPr>
          <p:cNvSpPr txBox="1"/>
          <p:nvPr/>
        </p:nvSpPr>
        <p:spPr>
          <a:xfrm>
            <a:off x="6619088" y="971926"/>
            <a:ext cx="346151" cy="461665"/>
          </a:xfrm>
          <a:prstGeom prst="rect">
            <a:avLst/>
          </a:prstGeom>
          <a:noFill/>
        </p:spPr>
        <p:txBody>
          <a:bodyPr wrap="square" rtlCol="0">
            <a:spAutoFit/>
          </a:bodyPr>
          <a:lstStyle/>
          <a:p>
            <a:pPr algn="ctr"/>
            <a:r>
              <a:rPr lang="es-ES" sz="2400" b="1"/>
              <a:t>N</a:t>
            </a:r>
            <a:endParaRPr lang="es-ES" sz="2400" b="1" baseline="-25000"/>
          </a:p>
        </p:txBody>
      </p:sp>
      <p:cxnSp>
        <p:nvCxnSpPr>
          <p:cNvPr id="81" name="Conector recto 80">
            <a:extLst>
              <a:ext uri="{FF2B5EF4-FFF2-40B4-BE49-F238E27FC236}">
                <a16:creationId xmlns:a16="http://schemas.microsoft.com/office/drawing/2014/main" id="{3A9F0F14-5A35-2B4F-9CBC-7D81B1E1C919}"/>
              </a:ext>
            </a:extLst>
          </p:cNvPr>
          <p:cNvCxnSpPr>
            <a:cxnSpLocks/>
          </p:cNvCxnSpPr>
          <p:nvPr/>
        </p:nvCxnSpPr>
        <p:spPr>
          <a:xfrm flipH="1">
            <a:off x="10233943" y="1055005"/>
            <a:ext cx="386827" cy="2792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CuadroTexto 81">
            <a:extLst>
              <a:ext uri="{FF2B5EF4-FFF2-40B4-BE49-F238E27FC236}">
                <a16:creationId xmlns:a16="http://schemas.microsoft.com/office/drawing/2014/main" id="{46A99F35-3165-6E4C-9C3F-6BC131B7EFC0}"/>
              </a:ext>
            </a:extLst>
          </p:cNvPr>
          <p:cNvSpPr txBox="1"/>
          <p:nvPr/>
        </p:nvSpPr>
        <p:spPr>
          <a:xfrm>
            <a:off x="10615212" y="971926"/>
            <a:ext cx="346151" cy="461665"/>
          </a:xfrm>
          <a:prstGeom prst="rect">
            <a:avLst/>
          </a:prstGeom>
          <a:noFill/>
        </p:spPr>
        <p:txBody>
          <a:bodyPr wrap="square" rtlCol="0">
            <a:spAutoFit/>
          </a:bodyPr>
          <a:lstStyle/>
          <a:p>
            <a:pPr algn="ctr"/>
            <a:r>
              <a:rPr lang="es-ES" sz="2400" b="1"/>
              <a:t>N</a:t>
            </a:r>
            <a:endParaRPr lang="es-ES" sz="2400" b="1" baseline="-25000"/>
          </a:p>
        </p:txBody>
      </p:sp>
      <p:cxnSp>
        <p:nvCxnSpPr>
          <p:cNvPr id="83" name="Conector recto de flecha 82">
            <a:extLst>
              <a:ext uri="{FF2B5EF4-FFF2-40B4-BE49-F238E27FC236}">
                <a16:creationId xmlns:a16="http://schemas.microsoft.com/office/drawing/2014/main" id="{C71FCF32-A987-9142-8AF1-FD4C7734F037}"/>
              </a:ext>
            </a:extLst>
          </p:cNvPr>
          <p:cNvCxnSpPr>
            <a:cxnSpLocks/>
          </p:cNvCxnSpPr>
          <p:nvPr/>
        </p:nvCxnSpPr>
        <p:spPr>
          <a:xfrm rot="5400000">
            <a:off x="7882307" y="6006461"/>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Conector recto 83">
            <a:extLst>
              <a:ext uri="{FF2B5EF4-FFF2-40B4-BE49-F238E27FC236}">
                <a16:creationId xmlns:a16="http://schemas.microsoft.com/office/drawing/2014/main" id="{87D8B238-77BE-EA47-8A37-FCF705B4EA04}"/>
              </a:ext>
            </a:extLst>
          </p:cNvPr>
          <p:cNvCxnSpPr>
            <a:cxnSpLocks/>
          </p:cNvCxnSpPr>
          <p:nvPr/>
        </p:nvCxnSpPr>
        <p:spPr>
          <a:xfrm flipH="1">
            <a:off x="7970921" y="5788815"/>
            <a:ext cx="386827" cy="2792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CuadroTexto 84">
            <a:extLst>
              <a:ext uri="{FF2B5EF4-FFF2-40B4-BE49-F238E27FC236}">
                <a16:creationId xmlns:a16="http://schemas.microsoft.com/office/drawing/2014/main" id="{7BC1034D-D0E6-7E46-9099-9DAE06F3D129}"/>
              </a:ext>
            </a:extLst>
          </p:cNvPr>
          <p:cNvSpPr txBox="1"/>
          <p:nvPr/>
        </p:nvSpPr>
        <p:spPr>
          <a:xfrm>
            <a:off x="7607793" y="5758928"/>
            <a:ext cx="346151" cy="461665"/>
          </a:xfrm>
          <a:prstGeom prst="rect">
            <a:avLst/>
          </a:prstGeom>
          <a:noFill/>
        </p:spPr>
        <p:txBody>
          <a:bodyPr wrap="square" rtlCol="0">
            <a:spAutoFit/>
          </a:bodyPr>
          <a:lstStyle/>
          <a:p>
            <a:pPr algn="ctr"/>
            <a:r>
              <a:rPr lang="es-ES" sz="2400" b="1"/>
              <a:t>N</a:t>
            </a:r>
            <a:endParaRPr lang="es-ES" sz="2400" b="1" baseline="-25000"/>
          </a:p>
        </p:txBody>
      </p:sp>
      <p:cxnSp>
        <p:nvCxnSpPr>
          <p:cNvPr id="88" name="Conector recto de flecha 87">
            <a:extLst>
              <a:ext uri="{FF2B5EF4-FFF2-40B4-BE49-F238E27FC236}">
                <a16:creationId xmlns:a16="http://schemas.microsoft.com/office/drawing/2014/main" id="{8AEBED32-E621-CC48-A8F6-7007634DF5C7}"/>
              </a:ext>
            </a:extLst>
          </p:cNvPr>
          <p:cNvCxnSpPr>
            <a:cxnSpLocks/>
          </p:cNvCxnSpPr>
          <p:nvPr/>
        </p:nvCxnSpPr>
        <p:spPr>
          <a:xfrm>
            <a:off x="6221834" y="2882363"/>
            <a:ext cx="0" cy="1500176"/>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89" name="CuadroTexto 88">
            <a:extLst>
              <a:ext uri="{FF2B5EF4-FFF2-40B4-BE49-F238E27FC236}">
                <a16:creationId xmlns:a16="http://schemas.microsoft.com/office/drawing/2014/main" id="{F0173784-BE91-7642-B1FB-A71B680982BB}"/>
              </a:ext>
            </a:extLst>
          </p:cNvPr>
          <p:cNvSpPr txBox="1"/>
          <p:nvPr/>
        </p:nvSpPr>
        <p:spPr>
          <a:xfrm>
            <a:off x="6048758" y="4372966"/>
            <a:ext cx="346151" cy="461665"/>
          </a:xfrm>
          <a:prstGeom prst="rect">
            <a:avLst/>
          </a:prstGeom>
          <a:noFill/>
        </p:spPr>
        <p:txBody>
          <a:bodyPr wrap="square" rtlCol="0">
            <a:spAutoFit/>
          </a:bodyPr>
          <a:lstStyle/>
          <a:p>
            <a:pPr algn="ctr"/>
            <a:r>
              <a:rPr lang="es-ES" sz="2400" b="1"/>
              <a:t>0</a:t>
            </a:r>
            <a:endParaRPr lang="es-ES" sz="2400" b="1" baseline="-25000"/>
          </a:p>
        </p:txBody>
      </p:sp>
      <p:sp>
        <p:nvSpPr>
          <p:cNvPr id="90" name="CuadroTexto 89">
            <a:extLst>
              <a:ext uri="{FF2B5EF4-FFF2-40B4-BE49-F238E27FC236}">
                <a16:creationId xmlns:a16="http://schemas.microsoft.com/office/drawing/2014/main" id="{0CB583CE-A9FB-D948-BBED-786741FD0EC8}"/>
              </a:ext>
            </a:extLst>
          </p:cNvPr>
          <p:cNvSpPr txBox="1"/>
          <p:nvPr/>
        </p:nvSpPr>
        <p:spPr>
          <a:xfrm>
            <a:off x="9830284" y="4421630"/>
            <a:ext cx="807318" cy="461665"/>
          </a:xfrm>
          <a:prstGeom prst="rect">
            <a:avLst/>
          </a:prstGeom>
          <a:noFill/>
        </p:spPr>
        <p:txBody>
          <a:bodyPr wrap="square" rtlCol="0">
            <a:spAutoFit/>
          </a:bodyPr>
          <a:lstStyle/>
          <a:p>
            <a:pPr algn="ctr"/>
            <a:r>
              <a:rPr lang="es-ES" sz="2400" b="1"/>
              <a:t>2</a:t>
            </a:r>
            <a:r>
              <a:rPr lang="es-ES" sz="2400" b="1" baseline="30000"/>
              <a:t>N</a:t>
            </a:r>
            <a:r>
              <a:rPr lang="es-ES" sz="2400" b="1"/>
              <a:t>-1</a:t>
            </a:r>
            <a:endParaRPr lang="es-ES" sz="2400" b="1" baseline="-25000"/>
          </a:p>
        </p:txBody>
      </p:sp>
      <p:sp>
        <p:nvSpPr>
          <p:cNvPr id="91" name="CuadroTexto 90">
            <a:extLst>
              <a:ext uri="{FF2B5EF4-FFF2-40B4-BE49-F238E27FC236}">
                <a16:creationId xmlns:a16="http://schemas.microsoft.com/office/drawing/2014/main" id="{74ECE074-C740-E243-A67B-52217DCEFF4A}"/>
              </a:ext>
            </a:extLst>
          </p:cNvPr>
          <p:cNvSpPr txBox="1"/>
          <p:nvPr/>
        </p:nvSpPr>
        <p:spPr>
          <a:xfrm>
            <a:off x="7707755" y="4263440"/>
            <a:ext cx="975309" cy="584775"/>
          </a:xfrm>
          <a:prstGeom prst="rect">
            <a:avLst/>
          </a:prstGeom>
          <a:noFill/>
        </p:spPr>
        <p:txBody>
          <a:bodyPr wrap="square" rtlCol="0">
            <a:spAutoFit/>
          </a:bodyPr>
          <a:lstStyle/>
          <a:p>
            <a:pPr algn="ctr"/>
            <a:r>
              <a:rPr lang="es-ES" sz="3200" b="1"/>
              <a:t>. . .</a:t>
            </a:r>
            <a:endParaRPr lang="es-ES" sz="3200" b="1" baseline="-25000"/>
          </a:p>
        </p:txBody>
      </p:sp>
      <p:cxnSp>
        <p:nvCxnSpPr>
          <p:cNvPr id="92" name="Conector recto de flecha 91">
            <a:extLst>
              <a:ext uri="{FF2B5EF4-FFF2-40B4-BE49-F238E27FC236}">
                <a16:creationId xmlns:a16="http://schemas.microsoft.com/office/drawing/2014/main" id="{1A2CA5E0-F472-8C4B-B75D-43990F9A974C}"/>
              </a:ext>
            </a:extLst>
          </p:cNvPr>
          <p:cNvCxnSpPr>
            <a:cxnSpLocks/>
          </p:cNvCxnSpPr>
          <p:nvPr/>
        </p:nvCxnSpPr>
        <p:spPr>
          <a:xfrm>
            <a:off x="4773264" y="4774445"/>
            <a:ext cx="635581" cy="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Conector recto 92">
            <a:extLst>
              <a:ext uri="{FF2B5EF4-FFF2-40B4-BE49-F238E27FC236}">
                <a16:creationId xmlns:a16="http://schemas.microsoft.com/office/drawing/2014/main" id="{01810FF5-C623-DA47-A0BC-F82B2089C36F}"/>
              </a:ext>
            </a:extLst>
          </p:cNvPr>
          <p:cNvCxnSpPr>
            <a:cxnSpLocks/>
          </p:cNvCxnSpPr>
          <p:nvPr/>
        </p:nvCxnSpPr>
        <p:spPr>
          <a:xfrm rot="16200000" flipH="1">
            <a:off x="4774396" y="4634804"/>
            <a:ext cx="386827" cy="2792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CuadroTexto 93">
            <a:extLst>
              <a:ext uri="{FF2B5EF4-FFF2-40B4-BE49-F238E27FC236}">
                <a16:creationId xmlns:a16="http://schemas.microsoft.com/office/drawing/2014/main" id="{AA4C32D1-89A0-A444-9EC6-A70EB5C3017F}"/>
              </a:ext>
            </a:extLst>
          </p:cNvPr>
          <p:cNvSpPr txBox="1"/>
          <p:nvPr/>
        </p:nvSpPr>
        <p:spPr>
          <a:xfrm>
            <a:off x="4380677" y="4506195"/>
            <a:ext cx="346151" cy="461665"/>
          </a:xfrm>
          <a:prstGeom prst="rect">
            <a:avLst/>
          </a:prstGeom>
          <a:noFill/>
        </p:spPr>
        <p:txBody>
          <a:bodyPr wrap="square" rtlCol="0">
            <a:spAutoFit/>
          </a:bodyPr>
          <a:lstStyle/>
          <a:p>
            <a:pPr algn="ctr"/>
            <a:r>
              <a:rPr lang="es-ES" sz="2400" b="1"/>
              <a:t>M</a:t>
            </a:r>
            <a:endParaRPr lang="es-ES" sz="2400" b="1" baseline="-25000"/>
          </a:p>
        </p:txBody>
      </p:sp>
    </p:spTree>
    <p:extLst>
      <p:ext uri="{BB962C8B-B14F-4D97-AF65-F5344CB8AC3E}">
        <p14:creationId xmlns:p14="http://schemas.microsoft.com/office/powerpoint/2010/main" val="3422749412"/>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A2D1E3-A2C2-E644-B070-568D5147928D}"/>
              </a:ext>
            </a:extLst>
          </p:cNvPr>
          <p:cNvSpPr>
            <a:spLocks noGrp="1"/>
          </p:cNvSpPr>
          <p:nvPr>
            <p:ph type="title"/>
          </p:nvPr>
        </p:nvSpPr>
        <p:spPr>
          <a:xfrm>
            <a:off x="0" y="0"/>
            <a:ext cx="10515600" cy="1325563"/>
          </a:xfrm>
        </p:spPr>
        <p:txBody>
          <a:bodyPr/>
          <a:lstStyle/>
          <a:p>
            <a:r>
              <a:rPr lang="es-ES"/>
              <a:t>ALU. </a:t>
            </a:r>
            <a:br>
              <a:rPr lang="es-ES"/>
            </a:br>
            <a:r>
              <a:rPr lang="es-ES"/>
              <a:t>Ejemplo</a:t>
            </a:r>
          </a:p>
        </p:txBody>
      </p:sp>
      <p:graphicFrame>
        <p:nvGraphicFramePr>
          <p:cNvPr id="4" name="Tabla 4">
            <a:extLst>
              <a:ext uri="{FF2B5EF4-FFF2-40B4-BE49-F238E27FC236}">
                <a16:creationId xmlns:a16="http://schemas.microsoft.com/office/drawing/2014/main" id="{55E97C98-9BB0-754B-8AB0-9A18E5BCF867}"/>
              </a:ext>
            </a:extLst>
          </p:cNvPr>
          <p:cNvGraphicFramePr>
            <a:graphicFrameLocks noGrp="1"/>
          </p:cNvGraphicFramePr>
          <p:nvPr>
            <p:extLst>
              <p:ext uri="{D42A27DB-BD31-4B8C-83A1-F6EECF244321}">
                <p14:modId xmlns:p14="http://schemas.microsoft.com/office/powerpoint/2010/main" val="1585985496"/>
              </p:ext>
            </p:extLst>
          </p:nvPr>
        </p:nvGraphicFramePr>
        <p:xfrm>
          <a:off x="84665" y="1325563"/>
          <a:ext cx="2754206" cy="2590800"/>
        </p:xfrm>
        <a:graphic>
          <a:graphicData uri="http://schemas.openxmlformats.org/drawingml/2006/table">
            <a:tbl>
              <a:tblPr firstRow="1" bandRow="1">
                <a:tableStyleId>{5C22544A-7EE6-4342-B048-85BDC9FD1C3A}</a:tableStyleId>
              </a:tblPr>
              <a:tblGrid>
                <a:gridCol w="582930">
                  <a:extLst>
                    <a:ext uri="{9D8B030D-6E8A-4147-A177-3AD203B41FA5}">
                      <a16:colId xmlns:a16="http://schemas.microsoft.com/office/drawing/2014/main" val="1898382798"/>
                    </a:ext>
                  </a:extLst>
                </a:gridCol>
                <a:gridCol w="2171276">
                  <a:extLst>
                    <a:ext uri="{9D8B030D-6E8A-4147-A177-3AD203B41FA5}">
                      <a16:colId xmlns:a16="http://schemas.microsoft.com/office/drawing/2014/main" val="2817834414"/>
                    </a:ext>
                  </a:extLst>
                </a:gridCol>
              </a:tblGrid>
              <a:tr h="370840">
                <a:tc>
                  <a:txBody>
                    <a:bodyPr/>
                    <a:lstStyle/>
                    <a:p>
                      <a:r>
                        <a:rPr lang="es-ES" sz="2800"/>
                        <a:t>ID</a:t>
                      </a:r>
                    </a:p>
                  </a:txBody>
                  <a:tcPr/>
                </a:tc>
                <a:tc>
                  <a:txBody>
                    <a:bodyPr/>
                    <a:lstStyle/>
                    <a:p>
                      <a:r>
                        <a:rPr lang="es-ES" sz="2800"/>
                        <a:t>OPERACIÓN</a:t>
                      </a:r>
                    </a:p>
                  </a:txBody>
                  <a:tcPr/>
                </a:tc>
                <a:extLst>
                  <a:ext uri="{0D108BD9-81ED-4DB2-BD59-A6C34878D82A}">
                    <a16:rowId xmlns:a16="http://schemas.microsoft.com/office/drawing/2014/main" val="136087455"/>
                  </a:ext>
                </a:extLst>
              </a:tr>
              <a:tr h="370840">
                <a:tc>
                  <a:txBody>
                    <a:bodyPr/>
                    <a:lstStyle/>
                    <a:p>
                      <a:r>
                        <a:rPr lang="es-ES" sz="2800"/>
                        <a:t>0</a:t>
                      </a:r>
                    </a:p>
                  </a:txBody>
                  <a:tcPr/>
                </a:tc>
                <a:tc>
                  <a:txBody>
                    <a:bodyPr/>
                    <a:lstStyle/>
                    <a:p>
                      <a:r>
                        <a:rPr lang="es-ES" sz="2800"/>
                        <a:t>A(4) + B(4)</a:t>
                      </a:r>
                    </a:p>
                  </a:txBody>
                  <a:tcPr/>
                </a:tc>
                <a:extLst>
                  <a:ext uri="{0D108BD9-81ED-4DB2-BD59-A6C34878D82A}">
                    <a16:rowId xmlns:a16="http://schemas.microsoft.com/office/drawing/2014/main" val="4085102728"/>
                  </a:ext>
                </a:extLst>
              </a:tr>
              <a:tr h="370840">
                <a:tc>
                  <a:txBody>
                    <a:bodyPr/>
                    <a:lstStyle/>
                    <a:p>
                      <a:r>
                        <a:rPr lang="es-ES" sz="2800"/>
                        <a:t>1</a:t>
                      </a:r>
                    </a:p>
                  </a:txBody>
                  <a:tcPr/>
                </a:tc>
                <a:tc>
                  <a:txBody>
                    <a:bodyPr/>
                    <a:lstStyle/>
                    <a:p>
                      <a:r>
                        <a:rPr lang="es-ES" sz="2800"/>
                        <a:t>A(4) </a:t>
                      </a:r>
                      <a:r>
                        <a:rPr lang="es-ES" sz="2800" i="1"/>
                        <a:t>and</a:t>
                      </a:r>
                      <a:r>
                        <a:rPr lang="es-ES" sz="2800"/>
                        <a:t> B(4)</a:t>
                      </a:r>
                    </a:p>
                  </a:txBody>
                  <a:tcPr/>
                </a:tc>
                <a:extLst>
                  <a:ext uri="{0D108BD9-81ED-4DB2-BD59-A6C34878D82A}">
                    <a16:rowId xmlns:a16="http://schemas.microsoft.com/office/drawing/2014/main" val="4077038938"/>
                  </a:ext>
                </a:extLst>
              </a:tr>
              <a:tr h="370840">
                <a:tc>
                  <a:txBody>
                    <a:bodyPr/>
                    <a:lstStyle/>
                    <a:p>
                      <a:r>
                        <a:rPr lang="es-ES" sz="2800"/>
                        <a:t>2</a:t>
                      </a:r>
                    </a:p>
                  </a:txBody>
                  <a:tcPr/>
                </a:tc>
                <a:tc>
                  <a:txBody>
                    <a:bodyPr/>
                    <a:lstStyle/>
                    <a:p>
                      <a:r>
                        <a:rPr lang="es-ES" sz="2800" i="1" err="1"/>
                        <a:t>not</a:t>
                      </a:r>
                      <a:r>
                        <a:rPr lang="es-ES" sz="2800"/>
                        <a:t> A(4)</a:t>
                      </a:r>
                    </a:p>
                  </a:txBody>
                  <a:tcPr/>
                </a:tc>
                <a:extLst>
                  <a:ext uri="{0D108BD9-81ED-4DB2-BD59-A6C34878D82A}">
                    <a16:rowId xmlns:a16="http://schemas.microsoft.com/office/drawing/2014/main" val="3853889407"/>
                  </a:ext>
                </a:extLst>
              </a:tr>
              <a:tr h="370840">
                <a:tc>
                  <a:txBody>
                    <a:bodyPr/>
                    <a:lstStyle/>
                    <a:p>
                      <a:r>
                        <a:rPr lang="es-ES" sz="2800"/>
                        <a:t>3</a:t>
                      </a:r>
                    </a:p>
                  </a:txBody>
                  <a:tcPr/>
                </a:tc>
                <a:tc>
                  <a:txBody>
                    <a:bodyPr/>
                    <a:lstStyle/>
                    <a:p>
                      <a:r>
                        <a:rPr lang="es-ES" sz="2800"/>
                        <a:t>A(4) </a:t>
                      </a:r>
                      <a:r>
                        <a:rPr lang="es-ES" sz="2800" i="1" err="1"/>
                        <a:t>or</a:t>
                      </a:r>
                      <a:r>
                        <a:rPr lang="es-ES" sz="2800"/>
                        <a:t> B(4)</a:t>
                      </a:r>
                    </a:p>
                  </a:txBody>
                  <a:tcPr/>
                </a:tc>
                <a:extLst>
                  <a:ext uri="{0D108BD9-81ED-4DB2-BD59-A6C34878D82A}">
                    <a16:rowId xmlns:a16="http://schemas.microsoft.com/office/drawing/2014/main" val="2606433685"/>
                  </a:ext>
                </a:extLst>
              </a:tr>
            </a:tbl>
          </a:graphicData>
        </a:graphic>
      </p:graphicFrame>
    </p:spTree>
    <p:extLst>
      <p:ext uri="{BB962C8B-B14F-4D97-AF65-F5344CB8AC3E}">
        <p14:creationId xmlns:p14="http://schemas.microsoft.com/office/powerpoint/2010/main" val="2788986253"/>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(2.28)</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Análisis de circuitos con módulos </a:t>
            </a:r>
            <a:r>
              <a:rPr lang="es-ES" err="1"/>
              <a:t>combinacionales</a:t>
            </a:r>
            <a:r>
              <a:rPr lang="es-ES"/>
              <a:t> estándar</a:t>
            </a:r>
          </a:p>
        </p:txBody>
      </p:sp>
    </p:spTree>
    <p:extLst>
      <p:ext uri="{BB962C8B-B14F-4D97-AF65-F5344CB8AC3E}">
        <p14:creationId xmlns:p14="http://schemas.microsoft.com/office/powerpoint/2010/main" val="2412490895"/>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26C659-94B5-7D40-81C8-4915272CD263}"/>
              </a:ext>
            </a:extLst>
          </p:cNvPr>
          <p:cNvSpPr>
            <a:spLocks noGrp="1"/>
          </p:cNvSpPr>
          <p:nvPr>
            <p:ph type="title"/>
          </p:nvPr>
        </p:nvSpPr>
        <p:spPr/>
        <p:txBody>
          <a:bodyPr/>
          <a:lstStyle/>
          <a:p>
            <a:r>
              <a:rPr lang="es-ES"/>
              <a:t>Análisis de circuitos </a:t>
            </a:r>
            <a:r>
              <a:rPr lang="es-ES" err="1"/>
              <a:t>combinacionales</a:t>
            </a:r>
            <a:endParaRPr lang="es-ES"/>
          </a:p>
        </p:txBody>
      </p:sp>
      <p:sp>
        <p:nvSpPr>
          <p:cNvPr id="3" name="Marcador de contenido 2">
            <a:extLst>
              <a:ext uri="{FF2B5EF4-FFF2-40B4-BE49-F238E27FC236}">
                <a16:creationId xmlns:a16="http://schemas.microsoft.com/office/drawing/2014/main" id="{90512ADE-99C9-8F49-902A-DC17DBEE6DD4}"/>
              </a:ext>
            </a:extLst>
          </p:cNvPr>
          <p:cNvSpPr>
            <a:spLocks noGrp="1"/>
          </p:cNvSpPr>
          <p:nvPr>
            <p:ph idx="1"/>
          </p:nvPr>
        </p:nvSpPr>
        <p:spPr/>
        <p:txBody>
          <a:bodyPr/>
          <a:lstStyle/>
          <a:p>
            <a:r>
              <a:rPr lang="es-ES"/>
              <a:t>(i) Evaluar la salida de circuito para cada entrada</a:t>
            </a:r>
          </a:p>
          <a:p>
            <a:endParaRPr lang="es-ES"/>
          </a:p>
          <a:p>
            <a:r>
              <a:rPr lang="es-ES"/>
              <a:t>(ii)</a:t>
            </a:r>
          </a:p>
          <a:p>
            <a:pPr lvl="1"/>
            <a:r>
              <a:rPr lang="es-ES"/>
              <a:t>1. Obtener la expresión algebraica; </a:t>
            </a:r>
          </a:p>
          <a:p>
            <a:pPr lvl="1"/>
            <a:r>
              <a:rPr lang="es-ES"/>
              <a:t>2. Obtener el mapa de </a:t>
            </a:r>
            <a:r>
              <a:rPr lang="es-ES" err="1"/>
              <a:t>Karnaugh</a:t>
            </a:r>
            <a:endParaRPr lang="es-ES"/>
          </a:p>
          <a:p>
            <a:pPr lvl="1"/>
            <a:r>
              <a:rPr lang="es-ES"/>
              <a:t>3. Obtener la tabla de verdad.</a:t>
            </a:r>
          </a:p>
        </p:txBody>
      </p:sp>
    </p:spTree>
    <p:extLst>
      <p:ext uri="{BB962C8B-B14F-4D97-AF65-F5344CB8AC3E}">
        <p14:creationId xmlns:p14="http://schemas.microsoft.com/office/powerpoint/2010/main" val="4211131555"/>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26C659-94B5-7D40-81C8-4915272CD263}"/>
              </a:ext>
            </a:extLst>
          </p:cNvPr>
          <p:cNvSpPr>
            <a:spLocks noGrp="1"/>
          </p:cNvSpPr>
          <p:nvPr>
            <p:ph type="title"/>
          </p:nvPr>
        </p:nvSpPr>
        <p:spPr/>
        <p:txBody>
          <a:bodyPr/>
          <a:lstStyle/>
          <a:p>
            <a:r>
              <a:rPr lang="es-ES"/>
              <a:t>Análisis de circuitos </a:t>
            </a:r>
            <a:r>
              <a:rPr lang="es-ES" err="1"/>
              <a:t>combinacionales</a:t>
            </a:r>
            <a:endParaRPr lang="es-ES"/>
          </a:p>
        </p:txBody>
      </p:sp>
      <p:sp>
        <p:nvSpPr>
          <p:cNvPr id="3" name="Marcador de contenido 2">
            <a:extLst>
              <a:ext uri="{FF2B5EF4-FFF2-40B4-BE49-F238E27FC236}">
                <a16:creationId xmlns:a16="http://schemas.microsoft.com/office/drawing/2014/main" id="{90512ADE-99C9-8F49-902A-DC17DBEE6DD4}"/>
              </a:ext>
            </a:extLst>
          </p:cNvPr>
          <p:cNvSpPr>
            <a:spLocks noGrp="1"/>
          </p:cNvSpPr>
          <p:nvPr>
            <p:ph idx="1"/>
          </p:nvPr>
        </p:nvSpPr>
        <p:spPr/>
        <p:txBody>
          <a:bodyPr>
            <a:normAutofit lnSpcReduction="10000"/>
          </a:bodyPr>
          <a:lstStyle/>
          <a:p>
            <a:r>
              <a:rPr lang="es-ES"/>
              <a:t>(i) Evaluar la salida de circuito para cada entrada</a:t>
            </a:r>
          </a:p>
          <a:p>
            <a:endParaRPr lang="es-ES"/>
          </a:p>
          <a:p>
            <a:r>
              <a:rPr lang="es-ES"/>
              <a:t>(ii)</a:t>
            </a:r>
          </a:p>
          <a:p>
            <a:pPr lvl="1"/>
            <a:r>
              <a:rPr lang="es-ES"/>
              <a:t>1. </a:t>
            </a:r>
            <a:r>
              <a:rPr lang="es-ES" b="1">
                <a:solidFill>
                  <a:srgbClr val="0070C0"/>
                </a:solidFill>
              </a:rPr>
              <a:t>Obtener la expresión algebraica; </a:t>
            </a:r>
          </a:p>
          <a:p>
            <a:pPr lvl="1"/>
            <a:r>
              <a:rPr lang="es-ES"/>
              <a:t>2. Obtener el mapa de </a:t>
            </a:r>
            <a:r>
              <a:rPr lang="es-ES" err="1"/>
              <a:t>Karnaugh</a:t>
            </a:r>
            <a:endParaRPr lang="es-ES"/>
          </a:p>
          <a:p>
            <a:pPr lvl="1"/>
            <a:r>
              <a:rPr lang="es-ES"/>
              <a:t>3. Obtener la tabla de verdad.</a:t>
            </a:r>
          </a:p>
          <a:p>
            <a:pPr lvl="1"/>
            <a:endParaRPr lang="es-ES"/>
          </a:p>
          <a:p>
            <a:pPr lvl="1"/>
            <a:endParaRPr lang="es-ES"/>
          </a:p>
          <a:p>
            <a:r>
              <a:rPr lang="es-ES"/>
              <a:t>Conocer perfectamente la expresión algebraica de la salida de cada circuito </a:t>
            </a:r>
            <a:r>
              <a:rPr lang="es-ES" err="1"/>
              <a:t>combinacional</a:t>
            </a:r>
            <a:r>
              <a:rPr lang="es-ES"/>
              <a:t> estándar.</a:t>
            </a:r>
          </a:p>
        </p:txBody>
      </p:sp>
      <p:sp>
        <p:nvSpPr>
          <p:cNvPr id="4" name="Multiplicación 3">
            <a:extLst>
              <a:ext uri="{FF2B5EF4-FFF2-40B4-BE49-F238E27FC236}">
                <a16:creationId xmlns:a16="http://schemas.microsoft.com/office/drawing/2014/main" id="{CE34CFB2-9EF5-1C4D-815F-17F332A140A9}"/>
              </a:ext>
            </a:extLst>
          </p:cNvPr>
          <p:cNvSpPr/>
          <p:nvPr/>
        </p:nvSpPr>
        <p:spPr>
          <a:xfrm>
            <a:off x="-438908" y="1397799"/>
            <a:ext cx="9989307" cy="1325563"/>
          </a:xfrm>
          <a:prstGeom prst="mathMultiply">
            <a:avLst>
              <a:gd name="adj1" fmla="val 422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Elipse 4">
            <a:extLst>
              <a:ext uri="{FF2B5EF4-FFF2-40B4-BE49-F238E27FC236}">
                <a16:creationId xmlns:a16="http://schemas.microsoft.com/office/drawing/2014/main" id="{97614A9F-9238-FA44-B85E-FA46B2313134}"/>
              </a:ext>
            </a:extLst>
          </p:cNvPr>
          <p:cNvSpPr/>
          <p:nvPr/>
        </p:nvSpPr>
        <p:spPr>
          <a:xfrm>
            <a:off x="1524000" y="3119120"/>
            <a:ext cx="4856480" cy="751840"/>
          </a:xfrm>
          <a:prstGeom prst="ellipse">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227163229"/>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a:extLst>
              <a:ext uri="{FF2B5EF4-FFF2-40B4-BE49-F238E27FC236}">
                <a16:creationId xmlns:a16="http://schemas.microsoft.com/office/drawing/2014/main" id="{9C4DE34F-35D5-7F40-9ED1-5FC914CCD102}"/>
              </a:ext>
            </a:extLst>
          </p:cNvPr>
          <p:cNvSpPr txBox="1">
            <a:spLocks/>
          </p:cNvSpPr>
          <p:nvPr/>
        </p:nvSpPr>
        <p:spPr>
          <a:xfrm>
            <a:off x="433484" y="355473"/>
            <a:ext cx="3960000" cy="2160000"/>
          </a:xfrm>
          <a:prstGeom prst="rect">
            <a:avLst/>
          </a:prstGeom>
          <a:ln w="63500">
            <a:solidFill>
              <a:srgbClr val="0070C0"/>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ES" sz="4400" b="1">
                <a:solidFill>
                  <a:srgbClr val="0070C0"/>
                </a:solidFill>
              </a:rPr>
              <a:t>MUX 1 </a:t>
            </a:r>
            <a:r>
              <a:rPr lang="es-ES" sz="4400" b="1" err="1">
                <a:solidFill>
                  <a:srgbClr val="0070C0"/>
                </a:solidFill>
              </a:rPr>
              <a:t>sel</a:t>
            </a:r>
            <a:r>
              <a:rPr lang="es-ES" sz="4400" b="1">
                <a:solidFill>
                  <a:srgbClr val="0070C0"/>
                </a:solidFill>
              </a:rPr>
              <a:t>.</a:t>
            </a:r>
          </a:p>
          <a:p>
            <a:pPr algn="l"/>
            <a:r>
              <a:rPr lang="es-ES" sz="4400" b="1"/>
              <a:t>y = d</a:t>
            </a:r>
            <a:r>
              <a:rPr lang="es-ES" sz="4400" b="1" baseline="-25000"/>
              <a:t>1</a:t>
            </a:r>
            <a:r>
              <a:rPr lang="es-ES" sz="4400" b="1"/>
              <a:t>·s</a:t>
            </a:r>
            <a:r>
              <a:rPr lang="es-ES" sz="4400" b="1" baseline="-25000"/>
              <a:t>0</a:t>
            </a:r>
            <a:r>
              <a:rPr lang="es-ES" sz="4400" b="1"/>
              <a:t> + d</a:t>
            </a:r>
            <a:r>
              <a:rPr lang="es-ES" sz="4400" b="1" baseline="-25000"/>
              <a:t>0</a:t>
            </a:r>
            <a:r>
              <a:rPr lang="es-ES" sz="4400" b="1"/>
              <a:t>·s</a:t>
            </a:r>
            <a:r>
              <a:rPr lang="es-ES" sz="4400" b="1" baseline="-25000"/>
              <a:t>0</a:t>
            </a:r>
            <a:r>
              <a:rPr lang="es-ES" sz="4400" b="1"/>
              <a:t>’</a:t>
            </a:r>
          </a:p>
        </p:txBody>
      </p:sp>
      <p:sp>
        <p:nvSpPr>
          <p:cNvPr id="5" name="Marcador de contenido 2">
            <a:extLst>
              <a:ext uri="{FF2B5EF4-FFF2-40B4-BE49-F238E27FC236}">
                <a16:creationId xmlns:a16="http://schemas.microsoft.com/office/drawing/2014/main" id="{0755F35C-AF73-1140-B98E-87801DE28B03}"/>
              </a:ext>
            </a:extLst>
          </p:cNvPr>
          <p:cNvSpPr txBox="1">
            <a:spLocks/>
          </p:cNvSpPr>
          <p:nvPr/>
        </p:nvSpPr>
        <p:spPr>
          <a:xfrm>
            <a:off x="4387821" y="355474"/>
            <a:ext cx="3960000" cy="2160000"/>
          </a:xfrm>
          <a:prstGeom prst="rect">
            <a:avLst/>
          </a:prstGeom>
          <a:ln w="63500">
            <a:solidFill>
              <a:srgbClr val="0070C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solidFill>
                  <a:srgbClr val="0070C0"/>
                </a:solidFill>
              </a:rPr>
              <a:t>DEMUX 1 </a:t>
            </a:r>
            <a:r>
              <a:rPr lang="es-ES" sz="4400" b="1" err="1">
                <a:solidFill>
                  <a:srgbClr val="0070C0"/>
                </a:solidFill>
              </a:rPr>
              <a:t>sel</a:t>
            </a:r>
            <a:r>
              <a:rPr lang="es-ES" sz="4400" b="1">
                <a:solidFill>
                  <a:srgbClr val="0070C0"/>
                </a:solidFill>
              </a:rPr>
              <a:t>.</a:t>
            </a:r>
          </a:p>
          <a:p>
            <a:pPr marL="0" indent="0">
              <a:buFont typeface="Arial" panose="020B0604020202020204" pitchFamily="34" charset="0"/>
              <a:buNone/>
            </a:pPr>
            <a:r>
              <a:rPr lang="es-ES" sz="4400" b="1"/>
              <a:t>y</a:t>
            </a:r>
            <a:r>
              <a:rPr lang="es-ES" sz="4400" b="1" baseline="-25000"/>
              <a:t>1</a:t>
            </a:r>
            <a:r>
              <a:rPr lang="es-ES" sz="4400" b="1"/>
              <a:t> = x·s</a:t>
            </a:r>
            <a:r>
              <a:rPr lang="es-ES" sz="4400" b="1" baseline="-25000"/>
              <a:t>0</a:t>
            </a:r>
            <a:r>
              <a:rPr lang="es-ES" sz="4400" b="1"/>
              <a:t> </a:t>
            </a:r>
          </a:p>
          <a:p>
            <a:pPr marL="0" indent="0">
              <a:buFont typeface="Arial" panose="020B0604020202020204" pitchFamily="34" charset="0"/>
              <a:buNone/>
            </a:pPr>
            <a:r>
              <a:rPr lang="es-ES" sz="4400" b="1"/>
              <a:t>y</a:t>
            </a:r>
            <a:r>
              <a:rPr lang="es-ES" sz="4400" b="1" baseline="-25000"/>
              <a:t>0</a:t>
            </a:r>
            <a:r>
              <a:rPr lang="es-ES" sz="4400" b="1"/>
              <a:t> = x·s</a:t>
            </a:r>
            <a:r>
              <a:rPr lang="es-ES" sz="4400" b="1" baseline="-25000"/>
              <a:t>0</a:t>
            </a:r>
            <a:r>
              <a:rPr lang="es-ES" sz="4400" b="1"/>
              <a:t>’</a:t>
            </a:r>
          </a:p>
          <a:p>
            <a:pPr marL="0" indent="0">
              <a:buFont typeface="Arial" panose="020B0604020202020204" pitchFamily="34" charset="0"/>
              <a:buNone/>
            </a:pPr>
            <a:endParaRPr lang="es-ES" sz="4400" b="1"/>
          </a:p>
        </p:txBody>
      </p:sp>
      <p:sp>
        <p:nvSpPr>
          <p:cNvPr id="6" name="Marcador de contenido 2">
            <a:extLst>
              <a:ext uri="{FF2B5EF4-FFF2-40B4-BE49-F238E27FC236}">
                <a16:creationId xmlns:a16="http://schemas.microsoft.com/office/drawing/2014/main" id="{80B1E31F-6F7B-3E40-8D76-D0BB8402E1AA}"/>
              </a:ext>
            </a:extLst>
          </p:cNvPr>
          <p:cNvSpPr txBox="1">
            <a:spLocks/>
          </p:cNvSpPr>
          <p:nvPr/>
        </p:nvSpPr>
        <p:spPr>
          <a:xfrm>
            <a:off x="4387821" y="2515473"/>
            <a:ext cx="3959999" cy="3971823"/>
          </a:xfrm>
          <a:prstGeom prst="rect">
            <a:avLst/>
          </a:prstGeom>
          <a:ln w="63500">
            <a:solidFill>
              <a:srgbClr val="0070C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solidFill>
                  <a:srgbClr val="0070C0"/>
                </a:solidFill>
              </a:rPr>
              <a:t>DEC 2 </a:t>
            </a:r>
            <a:r>
              <a:rPr lang="es-ES" sz="4400" b="1" err="1">
                <a:solidFill>
                  <a:srgbClr val="0070C0"/>
                </a:solidFill>
              </a:rPr>
              <a:t>ent</a:t>
            </a:r>
            <a:r>
              <a:rPr lang="es-ES" sz="4400" b="1">
                <a:solidFill>
                  <a:srgbClr val="0070C0"/>
                </a:solidFill>
              </a:rPr>
              <a:t>.</a:t>
            </a:r>
          </a:p>
          <a:p>
            <a:pPr marL="0" indent="0">
              <a:buNone/>
            </a:pPr>
            <a:r>
              <a:rPr lang="es-ES" sz="4400" b="1"/>
              <a:t>y</a:t>
            </a:r>
            <a:r>
              <a:rPr lang="es-ES" sz="4400" b="1" baseline="-25000"/>
              <a:t>3</a:t>
            </a:r>
            <a:r>
              <a:rPr lang="es-ES" sz="4400" b="1"/>
              <a:t> = x</a:t>
            </a:r>
            <a:r>
              <a:rPr lang="es-ES" sz="4400" b="1" baseline="-25000"/>
              <a:t>1</a:t>
            </a:r>
            <a:r>
              <a:rPr lang="es-ES" sz="4400" b="1"/>
              <a:t> · x</a:t>
            </a:r>
            <a:r>
              <a:rPr lang="es-ES" sz="4400" b="1" baseline="-25000"/>
              <a:t>0</a:t>
            </a:r>
            <a:r>
              <a:rPr lang="es-ES" sz="4400" b="1"/>
              <a:t> </a:t>
            </a:r>
          </a:p>
          <a:p>
            <a:pPr marL="0" indent="0">
              <a:buNone/>
            </a:pPr>
            <a:r>
              <a:rPr lang="es-ES" sz="4400" b="1"/>
              <a:t>y</a:t>
            </a:r>
            <a:r>
              <a:rPr lang="es-ES" sz="4400" b="1" baseline="-25000"/>
              <a:t>2</a:t>
            </a:r>
            <a:r>
              <a:rPr lang="es-ES" sz="4400" b="1"/>
              <a:t> = x</a:t>
            </a:r>
            <a:r>
              <a:rPr lang="es-ES" sz="4400" b="1" baseline="-25000"/>
              <a:t>1</a:t>
            </a:r>
            <a:r>
              <a:rPr lang="es-ES" sz="4400" b="1"/>
              <a:t> · x</a:t>
            </a:r>
            <a:r>
              <a:rPr lang="es-ES" sz="4400" b="1" baseline="-25000"/>
              <a:t>0</a:t>
            </a:r>
            <a:r>
              <a:rPr lang="es-ES" sz="4400" b="1"/>
              <a:t>’</a:t>
            </a:r>
          </a:p>
          <a:p>
            <a:pPr marL="0" indent="0">
              <a:buNone/>
            </a:pPr>
            <a:r>
              <a:rPr lang="es-ES" sz="4400" b="1"/>
              <a:t>y</a:t>
            </a:r>
            <a:r>
              <a:rPr lang="es-ES" sz="4400" b="1" baseline="-25000"/>
              <a:t>1</a:t>
            </a:r>
            <a:r>
              <a:rPr lang="es-ES" sz="4400" b="1"/>
              <a:t> = x</a:t>
            </a:r>
            <a:r>
              <a:rPr lang="es-ES" sz="4400" b="1" baseline="-25000"/>
              <a:t>1</a:t>
            </a:r>
            <a:r>
              <a:rPr lang="es-ES" sz="4400" b="1"/>
              <a:t>’ · x</a:t>
            </a:r>
            <a:r>
              <a:rPr lang="es-ES" sz="4400" b="1" baseline="-25000"/>
              <a:t>0</a:t>
            </a:r>
            <a:r>
              <a:rPr lang="es-ES" sz="4400" b="1"/>
              <a:t> </a:t>
            </a:r>
          </a:p>
          <a:p>
            <a:pPr marL="0" indent="0">
              <a:buNone/>
            </a:pPr>
            <a:r>
              <a:rPr lang="es-ES" sz="4400" b="1"/>
              <a:t>y</a:t>
            </a:r>
            <a:r>
              <a:rPr lang="es-ES" sz="4400" b="1" baseline="-25000"/>
              <a:t>0</a:t>
            </a:r>
            <a:r>
              <a:rPr lang="es-ES" sz="4400" b="1"/>
              <a:t> = x</a:t>
            </a:r>
            <a:r>
              <a:rPr lang="es-ES" sz="4400" b="1" baseline="-25000"/>
              <a:t>1</a:t>
            </a:r>
            <a:r>
              <a:rPr lang="es-ES" sz="4400" b="1"/>
              <a:t>’ · x</a:t>
            </a:r>
            <a:r>
              <a:rPr lang="es-ES" sz="4400" b="1" baseline="-25000"/>
              <a:t>0</a:t>
            </a:r>
            <a:r>
              <a:rPr lang="es-ES" sz="4400" b="1"/>
              <a:t>’ </a:t>
            </a:r>
          </a:p>
          <a:p>
            <a:pPr marL="0" indent="0">
              <a:buFont typeface="Arial" panose="020B0604020202020204" pitchFamily="34" charset="0"/>
              <a:buNone/>
            </a:pPr>
            <a:endParaRPr lang="es-ES" sz="4400" b="1"/>
          </a:p>
        </p:txBody>
      </p:sp>
      <p:sp>
        <p:nvSpPr>
          <p:cNvPr id="7" name="Marcador de contenido 2">
            <a:extLst>
              <a:ext uri="{FF2B5EF4-FFF2-40B4-BE49-F238E27FC236}">
                <a16:creationId xmlns:a16="http://schemas.microsoft.com/office/drawing/2014/main" id="{90F541FB-4B99-4846-A2B9-678AD5BD090D}"/>
              </a:ext>
            </a:extLst>
          </p:cNvPr>
          <p:cNvSpPr txBox="1">
            <a:spLocks/>
          </p:cNvSpPr>
          <p:nvPr/>
        </p:nvSpPr>
        <p:spPr>
          <a:xfrm>
            <a:off x="8342157" y="2513288"/>
            <a:ext cx="3420000" cy="2179660"/>
          </a:xfrm>
          <a:prstGeom prst="rect">
            <a:avLst/>
          </a:prstGeom>
          <a:ln w="63500">
            <a:solidFill>
              <a:srgbClr val="0070C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solidFill>
                  <a:srgbClr val="0070C0"/>
                </a:solidFill>
              </a:rPr>
              <a:t>COD 4 </a:t>
            </a:r>
            <a:r>
              <a:rPr lang="es-ES" sz="4400" b="1" err="1">
                <a:solidFill>
                  <a:srgbClr val="0070C0"/>
                </a:solidFill>
              </a:rPr>
              <a:t>ent</a:t>
            </a:r>
            <a:r>
              <a:rPr lang="es-ES" sz="4400" b="1">
                <a:solidFill>
                  <a:srgbClr val="0070C0"/>
                </a:solidFill>
              </a:rPr>
              <a:t>.</a:t>
            </a:r>
          </a:p>
          <a:p>
            <a:pPr marL="0" indent="0">
              <a:buNone/>
            </a:pPr>
            <a:r>
              <a:rPr lang="es-ES" sz="4400" b="1"/>
              <a:t>y</a:t>
            </a:r>
            <a:r>
              <a:rPr lang="es-ES" sz="4400" b="1" baseline="-25000"/>
              <a:t>1</a:t>
            </a:r>
            <a:r>
              <a:rPr lang="es-ES" sz="4400" b="1"/>
              <a:t> = x</a:t>
            </a:r>
            <a:r>
              <a:rPr lang="es-ES" sz="4400" b="1" baseline="-25000"/>
              <a:t>3</a:t>
            </a:r>
            <a:r>
              <a:rPr lang="es-ES" sz="4400" b="1"/>
              <a:t> + x</a:t>
            </a:r>
            <a:r>
              <a:rPr lang="es-ES" sz="4400" b="1" baseline="-25000"/>
              <a:t>2</a:t>
            </a:r>
            <a:r>
              <a:rPr lang="es-ES" sz="4400" b="1"/>
              <a:t> </a:t>
            </a:r>
          </a:p>
          <a:p>
            <a:pPr marL="0" indent="0">
              <a:buNone/>
            </a:pPr>
            <a:r>
              <a:rPr lang="es-ES" sz="4400" b="1"/>
              <a:t>y</a:t>
            </a:r>
            <a:r>
              <a:rPr lang="es-ES" sz="4400" b="1" baseline="-25000"/>
              <a:t>0</a:t>
            </a:r>
            <a:r>
              <a:rPr lang="es-ES" sz="4400" b="1"/>
              <a:t> = x</a:t>
            </a:r>
            <a:r>
              <a:rPr lang="es-ES" sz="4400" b="1" baseline="-25000"/>
              <a:t>3</a:t>
            </a:r>
            <a:r>
              <a:rPr lang="es-ES" sz="4400" b="1"/>
              <a:t> + x</a:t>
            </a:r>
            <a:r>
              <a:rPr lang="es-ES" sz="4400" b="1" baseline="-25000"/>
              <a:t>1</a:t>
            </a:r>
            <a:r>
              <a:rPr lang="es-ES" sz="4400" b="1"/>
              <a:t> </a:t>
            </a:r>
          </a:p>
          <a:p>
            <a:pPr marL="0" indent="0">
              <a:buFont typeface="Arial" panose="020B0604020202020204" pitchFamily="34" charset="0"/>
              <a:buNone/>
            </a:pPr>
            <a:endParaRPr lang="es-ES" sz="4400" b="1"/>
          </a:p>
        </p:txBody>
      </p:sp>
      <p:sp>
        <p:nvSpPr>
          <p:cNvPr id="8" name="Marcador de contenido 2">
            <a:extLst>
              <a:ext uri="{FF2B5EF4-FFF2-40B4-BE49-F238E27FC236}">
                <a16:creationId xmlns:a16="http://schemas.microsoft.com/office/drawing/2014/main" id="{715E0EBE-FEF6-EE45-9551-8ACA55163FDE}"/>
              </a:ext>
            </a:extLst>
          </p:cNvPr>
          <p:cNvSpPr txBox="1">
            <a:spLocks/>
          </p:cNvSpPr>
          <p:nvPr/>
        </p:nvSpPr>
        <p:spPr>
          <a:xfrm>
            <a:off x="8342157" y="355473"/>
            <a:ext cx="3420000" cy="2160000"/>
          </a:xfrm>
          <a:prstGeom prst="rect">
            <a:avLst/>
          </a:prstGeom>
          <a:ln w="63500">
            <a:solidFill>
              <a:srgbClr val="0070C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solidFill>
                  <a:srgbClr val="0070C0"/>
                </a:solidFill>
              </a:rPr>
              <a:t>HA</a:t>
            </a:r>
          </a:p>
          <a:p>
            <a:pPr marL="0" indent="0">
              <a:buNone/>
            </a:pPr>
            <a:r>
              <a:rPr lang="es-ES" sz="4400" b="1" err="1"/>
              <a:t>c</a:t>
            </a:r>
            <a:r>
              <a:rPr lang="es-ES" sz="4400" b="1" baseline="-25000" err="1"/>
              <a:t>out</a:t>
            </a:r>
            <a:r>
              <a:rPr lang="es-ES" sz="4400" b="1"/>
              <a:t> = a · b</a:t>
            </a:r>
          </a:p>
          <a:p>
            <a:pPr marL="0" indent="0">
              <a:buNone/>
            </a:pPr>
            <a:r>
              <a:rPr lang="es-ES" sz="4400" b="1"/>
              <a:t>    s = a + b </a:t>
            </a:r>
          </a:p>
          <a:p>
            <a:pPr marL="0" indent="0">
              <a:buFont typeface="Arial" panose="020B0604020202020204" pitchFamily="34" charset="0"/>
              <a:buNone/>
            </a:pPr>
            <a:endParaRPr lang="es-ES" sz="4400" b="1"/>
          </a:p>
        </p:txBody>
      </p:sp>
      <p:sp>
        <p:nvSpPr>
          <p:cNvPr id="9" name="Marcador de contenido 2">
            <a:extLst>
              <a:ext uri="{FF2B5EF4-FFF2-40B4-BE49-F238E27FC236}">
                <a16:creationId xmlns:a16="http://schemas.microsoft.com/office/drawing/2014/main" id="{443B8881-1FD6-714E-8C4C-30B59DD73046}"/>
              </a:ext>
            </a:extLst>
          </p:cNvPr>
          <p:cNvSpPr txBox="1">
            <a:spLocks/>
          </p:cNvSpPr>
          <p:nvPr/>
        </p:nvSpPr>
        <p:spPr>
          <a:xfrm>
            <a:off x="440178" y="2508794"/>
            <a:ext cx="3960000" cy="1964352"/>
          </a:xfrm>
          <a:prstGeom prst="rect">
            <a:avLst/>
          </a:prstGeom>
          <a:ln w="63500">
            <a:solidFill>
              <a:srgbClr val="0070C0"/>
            </a:solidFill>
          </a:ln>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7000" b="1" dirty="0">
                <a:solidFill>
                  <a:srgbClr val="0070C0"/>
                </a:solidFill>
              </a:rPr>
              <a:t>FA</a:t>
            </a:r>
          </a:p>
          <a:p>
            <a:pPr marL="0" indent="0">
              <a:buNone/>
            </a:pPr>
            <a:r>
              <a:rPr lang="es-ES" sz="7000" b="1" dirty="0" err="1"/>
              <a:t>c</a:t>
            </a:r>
            <a:r>
              <a:rPr lang="es-ES" sz="7000" b="1" baseline="-25000" dirty="0" err="1"/>
              <a:t>out</a:t>
            </a:r>
            <a:r>
              <a:rPr lang="es-ES" sz="7000" b="1" dirty="0"/>
              <a:t> = ab+(a + b)</a:t>
            </a:r>
            <a:r>
              <a:rPr lang="es-ES" sz="7000" b="1" dirty="0" err="1"/>
              <a:t>c</a:t>
            </a:r>
            <a:r>
              <a:rPr lang="es-ES" sz="7000" b="1" baseline="-25000" dirty="0" err="1"/>
              <a:t>in</a:t>
            </a:r>
            <a:endParaRPr lang="es-ES" sz="7000" b="1" dirty="0"/>
          </a:p>
          <a:p>
            <a:pPr marL="0" indent="0">
              <a:buNone/>
            </a:pPr>
            <a:r>
              <a:rPr lang="es-ES" sz="7000" b="1" dirty="0"/>
              <a:t>s=a + b + </a:t>
            </a:r>
            <a:r>
              <a:rPr lang="es-ES" sz="7000" b="1" dirty="0" err="1"/>
              <a:t>c</a:t>
            </a:r>
            <a:r>
              <a:rPr lang="es-ES" sz="7000" b="1" baseline="-25000" dirty="0" err="1"/>
              <a:t>in</a:t>
            </a:r>
            <a:r>
              <a:rPr lang="es-ES" sz="7000" b="1" dirty="0"/>
              <a:t> </a:t>
            </a:r>
          </a:p>
          <a:p>
            <a:pPr marL="0" indent="0">
              <a:buFont typeface="Arial" panose="020B0604020202020204" pitchFamily="34" charset="0"/>
              <a:buNone/>
            </a:pPr>
            <a:endParaRPr lang="es-ES" sz="4400" b="1" dirty="0"/>
          </a:p>
        </p:txBody>
      </p:sp>
      <p:sp>
        <p:nvSpPr>
          <p:cNvPr id="10" name="Elipse 9">
            <a:extLst>
              <a:ext uri="{FF2B5EF4-FFF2-40B4-BE49-F238E27FC236}">
                <a16:creationId xmlns:a16="http://schemas.microsoft.com/office/drawing/2014/main" id="{0C130218-327A-284B-9C0F-4885E5777A82}"/>
              </a:ext>
            </a:extLst>
          </p:cNvPr>
          <p:cNvSpPr/>
          <p:nvPr/>
        </p:nvSpPr>
        <p:spPr>
          <a:xfrm>
            <a:off x="10052157" y="1979146"/>
            <a:ext cx="357023" cy="357552"/>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Elipse 10">
            <a:extLst>
              <a:ext uri="{FF2B5EF4-FFF2-40B4-BE49-F238E27FC236}">
                <a16:creationId xmlns:a16="http://schemas.microsoft.com/office/drawing/2014/main" id="{7416740E-0446-E249-990E-BE7A0DAD03FD}"/>
              </a:ext>
            </a:extLst>
          </p:cNvPr>
          <p:cNvSpPr/>
          <p:nvPr/>
        </p:nvSpPr>
        <p:spPr>
          <a:xfrm>
            <a:off x="2879731" y="3100323"/>
            <a:ext cx="357023" cy="357552"/>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Elipse 11">
            <a:extLst>
              <a:ext uri="{FF2B5EF4-FFF2-40B4-BE49-F238E27FC236}">
                <a16:creationId xmlns:a16="http://schemas.microsoft.com/office/drawing/2014/main" id="{9C19B64D-694D-A742-A19D-376FD0D8ABD1}"/>
              </a:ext>
            </a:extLst>
          </p:cNvPr>
          <p:cNvSpPr/>
          <p:nvPr/>
        </p:nvSpPr>
        <p:spPr>
          <a:xfrm>
            <a:off x="1262686" y="3631419"/>
            <a:ext cx="357023" cy="357552"/>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Elipse 12">
            <a:extLst>
              <a:ext uri="{FF2B5EF4-FFF2-40B4-BE49-F238E27FC236}">
                <a16:creationId xmlns:a16="http://schemas.microsoft.com/office/drawing/2014/main" id="{FA35B77E-C725-D746-9ABB-A8EAA4C9CB84}"/>
              </a:ext>
            </a:extLst>
          </p:cNvPr>
          <p:cNvSpPr/>
          <p:nvPr/>
        </p:nvSpPr>
        <p:spPr>
          <a:xfrm>
            <a:off x="2003833" y="3631419"/>
            <a:ext cx="357023" cy="357552"/>
          </a:xfrm>
          <a:prstGeom prst="ellips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711419059"/>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n 19" descr="Imagen que contiene lluvia, espejo&#10;&#10;Descripción generada automáticamente">
            <a:extLst>
              <a:ext uri="{FF2B5EF4-FFF2-40B4-BE49-F238E27FC236}">
                <a16:creationId xmlns:a16="http://schemas.microsoft.com/office/drawing/2014/main" id="{B2665363-8CD4-2C4E-86F3-1BCC1EF54050}"/>
              </a:ext>
            </a:extLst>
          </p:cNvPr>
          <p:cNvPicPr>
            <a:picLocks noChangeAspect="1"/>
          </p:cNvPicPr>
          <p:nvPr/>
        </p:nvPicPr>
        <p:blipFill rotWithShape="1">
          <a:blip r:embed="rId2"/>
          <a:srcRect l="34461" t="19963" r="30196" b="27210"/>
          <a:stretch/>
        </p:blipFill>
        <p:spPr>
          <a:xfrm rot="16200000">
            <a:off x="2385943" y="4518903"/>
            <a:ext cx="910172" cy="756412"/>
          </a:xfrm>
          <a:prstGeom prst="rect">
            <a:avLst/>
          </a:prstGeom>
        </p:spPr>
      </p:pic>
      <p:sp>
        <p:nvSpPr>
          <p:cNvPr id="2" name="Título 1">
            <a:extLst>
              <a:ext uri="{FF2B5EF4-FFF2-40B4-BE49-F238E27FC236}">
                <a16:creationId xmlns:a16="http://schemas.microsoft.com/office/drawing/2014/main" id="{BD79694C-F99E-8749-9D7C-1DA96FD97EFA}"/>
              </a:ext>
            </a:extLst>
          </p:cNvPr>
          <p:cNvSpPr>
            <a:spLocks noGrp="1"/>
          </p:cNvSpPr>
          <p:nvPr>
            <p:ph type="title"/>
          </p:nvPr>
        </p:nvSpPr>
        <p:spPr/>
        <p:txBody>
          <a:bodyPr/>
          <a:lstStyle/>
          <a:p>
            <a:r>
              <a:rPr lang="es-ES_tradnl"/>
              <a:t>Ejemplos (I)</a:t>
            </a:r>
          </a:p>
        </p:txBody>
      </p:sp>
      <p:grpSp>
        <p:nvGrpSpPr>
          <p:cNvPr id="4" name="Grupo 3">
            <a:extLst>
              <a:ext uri="{FF2B5EF4-FFF2-40B4-BE49-F238E27FC236}">
                <a16:creationId xmlns:a16="http://schemas.microsoft.com/office/drawing/2014/main" id="{FBB39C7C-6445-754F-81B0-C343DF1123AD}"/>
              </a:ext>
            </a:extLst>
          </p:cNvPr>
          <p:cNvGrpSpPr/>
          <p:nvPr/>
        </p:nvGrpSpPr>
        <p:grpSpPr>
          <a:xfrm>
            <a:off x="2256163" y="1721580"/>
            <a:ext cx="1857786" cy="2354337"/>
            <a:chOff x="5542243" y="3958987"/>
            <a:chExt cx="1857786" cy="2354337"/>
          </a:xfrm>
        </p:grpSpPr>
        <p:sp>
          <p:nvSpPr>
            <p:cNvPr id="5" name="Rectángulo 4">
              <a:extLst>
                <a:ext uri="{FF2B5EF4-FFF2-40B4-BE49-F238E27FC236}">
                  <a16:creationId xmlns:a16="http://schemas.microsoft.com/office/drawing/2014/main" id="{FEE80200-B0F3-4547-BA15-CA077BE19C55}"/>
                </a:ext>
              </a:extLst>
            </p:cNvPr>
            <p:cNvSpPr/>
            <p:nvPr/>
          </p:nvSpPr>
          <p:spPr>
            <a:xfrm>
              <a:off x="5542243" y="4101028"/>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riángulo 5">
              <a:extLst>
                <a:ext uri="{FF2B5EF4-FFF2-40B4-BE49-F238E27FC236}">
                  <a16:creationId xmlns:a16="http://schemas.microsoft.com/office/drawing/2014/main" id="{23579287-B5FF-A74F-9BE0-A8FFD09D6C25}"/>
                </a:ext>
              </a:extLst>
            </p:cNvPr>
            <p:cNvSpPr/>
            <p:nvPr/>
          </p:nvSpPr>
          <p:spPr>
            <a:xfrm rot="5400000">
              <a:off x="6119528" y="4850426"/>
              <a:ext cx="1974850" cy="586153"/>
            </a:xfrm>
            <a:prstGeom prst="triangle">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Triángulo 6">
              <a:extLst>
                <a:ext uri="{FF2B5EF4-FFF2-40B4-BE49-F238E27FC236}">
                  <a16:creationId xmlns:a16="http://schemas.microsoft.com/office/drawing/2014/main" id="{6B77EBE2-05B6-584E-9593-5A4D9D322C04}"/>
                </a:ext>
              </a:extLst>
            </p:cNvPr>
            <p:cNvSpPr/>
            <p:nvPr/>
          </p:nvSpPr>
          <p:spPr>
            <a:xfrm rot="5400000">
              <a:off x="6055234" y="4851220"/>
              <a:ext cx="2014536" cy="586153"/>
            </a:xfrm>
            <a:prstGeom prst="triangl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7">
              <a:extLst>
                <a:ext uri="{FF2B5EF4-FFF2-40B4-BE49-F238E27FC236}">
                  <a16:creationId xmlns:a16="http://schemas.microsoft.com/office/drawing/2014/main" id="{6377E7E0-D9F9-5344-AAD1-62DB82A09A39}"/>
                </a:ext>
              </a:extLst>
            </p:cNvPr>
            <p:cNvSpPr/>
            <p:nvPr/>
          </p:nvSpPr>
          <p:spPr>
            <a:xfrm>
              <a:off x="6721557" y="3958987"/>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8">
              <a:extLst>
                <a:ext uri="{FF2B5EF4-FFF2-40B4-BE49-F238E27FC236}">
                  <a16:creationId xmlns:a16="http://schemas.microsoft.com/office/drawing/2014/main" id="{EBFAA04F-98AB-5A4F-8C8E-CFB1DE1A1CE9}"/>
                </a:ext>
              </a:extLst>
            </p:cNvPr>
            <p:cNvSpPr/>
            <p:nvPr/>
          </p:nvSpPr>
          <p:spPr>
            <a:xfrm>
              <a:off x="6721557" y="6206630"/>
              <a:ext cx="111125" cy="106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cxnSp>
        <p:nvCxnSpPr>
          <p:cNvPr id="10" name="Conector recto de flecha 9">
            <a:extLst>
              <a:ext uri="{FF2B5EF4-FFF2-40B4-BE49-F238E27FC236}">
                <a16:creationId xmlns:a16="http://schemas.microsoft.com/office/drawing/2014/main" id="{179AB9AD-1673-F641-8D51-03E592378BE2}"/>
              </a:ext>
            </a:extLst>
          </p:cNvPr>
          <p:cNvCxnSpPr/>
          <p:nvPr/>
        </p:nvCxnSpPr>
        <p:spPr>
          <a:xfrm>
            <a:off x="1599017" y="2659362"/>
            <a:ext cx="635581" cy="0"/>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30D2E25D-41B2-7A43-81F3-D0E818FD9976}"/>
              </a:ext>
            </a:extLst>
          </p:cNvPr>
          <p:cNvCxnSpPr/>
          <p:nvPr/>
        </p:nvCxnSpPr>
        <p:spPr>
          <a:xfrm>
            <a:off x="1599017" y="3046224"/>
            <a:ext cx="635581" cy="0"/>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5B5D2BD3-AA14-7349-B570-432F2BECFE27}"/>
              </a:ext>
            </a:extLst>
          </p:cNvPr>
          <p:cNvCxnSpPr/>
          <p:nvPr/>
        </p:nvCxnSpPr>
        <p:spPr>
          <a:xfrm>
            <a:off x="4118621" y="2903348"/>
            <a:ext cx="635581" cy="0"/>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DE4C8749-F6E1-3749-86DB-71C6ECE07CA4}"/>
              </a:ext>
            </a:extLst>
          </p:cNvPr>
          <p:cNvCxnSpPr>
            <a:cxnSpLocks/>
          </p:cNvCxnSpPr>
          <p:nvPr/>
        </p:nvCxnSpPr>
        <p:spPr>
          <a:xfrm flipV="1">
            <a:off x="2853386" y="3929099"/>
            <a:ext cx="0" cy="579194"/>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30337F6B-AF33-0044-A802-1AB458F03C05}"/>
              </a:ext>
            </a:extLst>
          </p:cNvPr>
          <p:cNvSpPr txBox="1"/>
          <p:nvPr/>
        </p:nvSpPr>
        <p:spPr>
          <a:xfrm>
            <a:off x="2205765" y="2366974"/>
            <a:ext cx="635581" cy="584775"/>
          </a:xfrm>
          <a:prstGeom prst="rect">
            <a:avLst/>
          </a:prstGeom>
          <a:noFill/>
        </p:spPr>
        <p:txBody>
          <a:bodyPr wrap="square" rtlCol="0">
            <a:spAutoFit/>
          </a:bodyPr>
          <a:lstStyle/>
          <a:p>
            <a:r>
              <a:rPr lang="es-ES" sz="3200" b="1"/>
              <a:t>d</a:t>
            </a:r>
            <a:r>
              <a:rPr lang="es-ES" sz="3200" b="1" baseline="-25000"/>
              <a:t>0</a:t>
            </a:r>
          </a:p>
        </p:txBody>
      </p:sp>
      <p:sp>
        <p:nvSpPr>
          <p:cNvPr id="15" name="CuadroTexto 14">
            <a:extLst>
              <a:ext uri="{FF2B5EF4-FFF2-40B4-BE49-F238E27FC236}">
                <a16:creationId xmlns:a16="http://schemas.microsoft.com/office/drawing/2014/main" id="{1F7DF7F7-49FC-6B46-87CE-2EAF5D5B6BB1}"/>
              </a:ext>
            </a:extLst>
          </p:cNvPr>
          <p:cNvSpPr txBox="1"/>
          <p:nvPr/>
        </p:nvSpPr>
        <p:spPr>
          <a:xfrm>
            <a:off x="2203072" y="2784958"/>
            <a:ext cx="635581" cy="584775"/>
          </a:xfrm>
          <a:prstGeom prst="rect">
            <a:avLst/>
          </a:prstGeom>
          <a:noFill/>
        </p:spPr>
        <p:txBody>
          <a:bodyPr wrap="square" rtlCol="0">
            <a:spAutoFit/>
          </a:bodyPr>
          <a:lstStyle/>
          <a:p>
            <a:r>
              <a:rPr lang="es-ES" sz="3200" b="1"/>
              <a:t>d</a:t>
            </a:r>
            <a:r>
              <a:rPr lang="es-ES" sz="3200" b="1" baseline="-25000"/>
              <a:t>1</a:t>
            </a:r>
          </a:p>
        </p:txBody>
      </p:sp>
      <p:sp>
        <p:nvSpPr>
          <p:cNvPr id="16" name="CuadroTexto 15">
            <a:extLst>
              <a:ext uri="{FF2B5EF4-FFF2-40B4-BE49-F238E27FC236}">
                <a16:creationId xmlns:a16="http://schemas.microsoft.com/office/drawing/2014/main" id="{AAC6EFC2-57F3-0A41-8B16-899BB86BE283}"/>
              </a:ext>
            </a:extLst>
          </p:cNvPr>
          <p:cNvSpPr txBox="1"/>
          <p:nvPr/>
        </p:nvSpPr>
        <p:spPr>
          <a:xfrm>
            <a:off x="2627796" y="3308746"/>
            <a:ext cx="635581" cy="584775"/>
          </a:xfrm>
          <a:prstGeom prst="rect">
            <a:avLst/>
          </a:prstGeom>
          <a:noFill/>
        </p:spPr>
        <p:txBody>
          <a:bodyPr wrap="square" rtlCol="0">
            <a:spAutoFit/>
          </a:bodyPr>
          <a:lstStyle/>
          <a:p>
            <a:r>
              <a:rPr lang="es-ES" sz="3200" b="1"/>
              <a:t>s</a:t>
            </a:r>
            <a:r>
              <a:rPr lang="es-ES" sz="3200" b="1" baseline="-25000"/>
              <a:t>0</a:t>
            </a:r>
          </a:p>
        </p:txBody>
      </p:sp>
      <p:sp>
        <p:nvSpPr>
          <p:cNvPr id="17" name="CuadroTexto 16">
            <a:extLst>
              <a:ext uri="{FF2B5EF4-FFF2-40B4-BE49-F238E27FC236}">
                <a16:creationId xmlns:a16="http://schemas.microsoft.com/office/drawing/2014/main" id="{351F1C52-7827-AC41-8859-731E9B641628}"/>
              </a:ext>
            </a:extLst>
          </p:cNvPr>
          <p:cNvSpPr txBox="1"/>
          <p:nvPr/>
        </p:nvSpPr>
        <p:spPr>
          <a:xfrm>
            <a:off x="3592667" y="2530569"/>
            <a:ext cx="635581" cy="584775"/>
          </a:xfrm>
          <a:prstGeom prst="rect">
            <a:avLst/>
          </a:prstGeom>
          <a:noFill/>
        </p:spPr>
        <p:txBody>
          <a:bodyPr wrap="square" rtlCol="0">
            <a:spAutoFit/>
          </a:bodyPr>
          <a:lstStyle/>
          <a:p>
            <a:r>
              <a:rPr lang="es-ES" sz="3200" b="1"/>
              <a:t>y</a:t>
            </a:r>
            <a:endParaRPr lang="es-ES" sz="3200" b="1" baseline="-25000"/>
          </a:p>
        </p:txBody>
      </p:sp>
      <p:sp>
        <p:nvSpPr>
          <p:cNvPr id="18" name="Marcador de contenido 2">
            <a:extLst>
              <a:ext uri="{FF2B5EF4-FFF2-40B4-BE49-F238E27FC236}">
                <a16:creationId xmlns:a16="http://schemas.microsoft.com/office/drawing/2014/main" id="{08078C5F-74D3-6340-AA80-35F334F59A79}"/>
              </a:ext>
            </a:extLst>
          </p:cNvPr>
          <p:cNvSpPr txBox="1">
            <a:spLocks/>
          </p:cNvSpPr>
          <p:nvPr/>
        </p:nvSpPr>
        <p:spPr>
          <a:xfrm>
            <a:off x="1139977" y="2784958"/>
            <a:ext cx="635581"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0</a:t>
            </a:r>
          </a:p>
        </p:txBody>
      </p:sp>
      <p:sp>
        <p:nvSpPr>
          <p:cNvPr id="19" name="Marcador de contenido 2">
            <a:extLst>
              <a:ext uri="{FF2B5EF4-FFF2-40B4-BE49-F238E27FC236}">
                <a16:creationId xmlns:a16="http://schemas.microsoft.com/office/drawing/2014/main" id="{21C3FCB0-BC78-854E-B30B-3BA1C8EAC631}"/>
              </a:ext>
            </a:extLst>
          </p:cNvPr>
          <p:cNvSpPr txBox="1">
            <a:spLocks/>
          </p:cNvSpPr>
          <p:nvPr/>
        </p:nvSpPr>
        <p:spPr>
          <a:xfrm>
            <a:off x="1072935" y="2181791"/>
            <a:ext cx="635581"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b’</a:t>
            </a:r>
          </a:p>
        </p:txBody>
      </p:sp>
      <p:cxnSp>
        <p:nvCxnSpPr>
          <p:cNvPr id="21" name="Conector recto de flecha 20">
            <a:extLst>
              <a:ext uri="{FF2B5EF4-FFF2-40B4-BE49-F238E27FC236}">
                <a16:creationId xmlns:a16="http://schemas.microsoft.com/office/drawing/2014/main" id="{2DBF2474-DFCA-0247-95A6-B6177F6D3CFC}"/>
              </a:ext>
            </a:extLst>
          </p:cNvPr>
          <p:cNvCxnSpPr>
            <a:cxnSpLocks/>
          </p:cNvCxnSpPr>
          <p:nvPr/>
        </p:nvCxnSpPr>
        <p:spPr>
          <a:xfrm flipV="1">
            <a:off x="3052012" y="5228496"/>
            <a:ext cx="0" cy="517395"/>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003FC334-16C6-C74D-9F5D-2D48F0A61CB4}"/>
              </a:ext>
            </a:extLst>
          </p:cNvPr>
          <p:cNvCxnSpPr>
            <a:cxnSpLocks/>
          </p:cNvCxnSpPr>
          <p:nvPr/>
        </p:nvCxnSpPr>
        <p:spPr>
          <a:xfrm flipV="1">
            <a:off x="2627796" y="5240853"/>
            <a:ext cx="0" cy="517395"/>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4" name="Marcador de contenido 2">
            <a:extLst>
              <a:ext uri="{FF2B5EF4-FFF2-40B4-BE49-F238E27FC236}">
                <a16:creationId xmlns:a16="http://schemas.microsoft.com/office/drawing/2014/main" id="{90EA3989-7C68-8C47-A48C-21C9A0C15A8D}"/>
              </a:ext>
            </a:extLst>
          </p:cNvPr>
          <p:cNvSpPr txBox="1">
            <a:spLocks/>
          </p:cNvSpPr>
          <p:nvPr/>
        </p:nvSpPr>
        <p:spPr>
          <a:xfrm>
            <a:off x="2312176" y="5667931"/>
            <a:ext cx="635581"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a</a:t>
            </a:r>
          </a:p>
        </p:txBody>
      </p:sp>
      <p:sp>
        <p:nvSpPr>
          <p:cNvPr id="25" name="Marcador de contenido 2">
            <a:extLst>
              <a:ext uri="{FF2B5EF4-FFF2-40B4-BE49-F238E27FC236}">
                <a16:creationId xmlns:a16="http://schemas.microsoft.com/office/drawing/2014/main" id="{B0978060-54A3-B047-81FF-D9563A4C273E}"/>
              </a:ext>
            </a:extLst>
          </p:cNvPr>
          <p:cNvSpPr txBox="1">
            <a:spLocks/>
          </p:cNvSpPr>
          <p:nvPr/>
        </p:nvSpPr>
        <p:spPr>
          <a:xfrm>
            <a:off x="2794939" y="5706451"/>
            <a:ext cx="635581"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c’</a:t>
            </a:r>
          </a:p>
        </p:txBody>
      </p:sp>
      <p:sp>
        <p:nvSpPr>
          <p:cNvPr id="26" name="Marcador de contenido 2">
            <a:extLst>
              <a:ext uri="{FF2B5EF4-FFF2-40B4-BE49-F238E27FC236}">
                <a16:creationId xmlns:a16="http://schemas.microsoft.com/office/drawing/2014/main" id="{9FA2AFAD-C79A-1C4E-83CF-9329674714BF}"/>
              </a:ext>
            </a:extLst>
          </p:cNvPr>
          <p:cNvSpPr txBox="1">
            <a:spLocks/>
          </p:cNvSpPr>
          <p:nvPr/>
        </p:nvSpPr>
        <p:spPr>
          <a:xfrm>
            <a:off x="7714800" y="206974"/>
            <a:ext cx="3960000" cy="2160000"/>
          </a:xfrm>
          <a:prstGeom prst="rect">
            <a:avLst/>
          </a:prstGeom>
          <a:ln w="63500">
            <a:solidFill>
              <a:srgbClr val="0070C0"/>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ES" sz="4400" b="1">
                <a:solidFill>
                  <a:srgbClr val="0070C0"/>
                </a:solidFill>
              </a:rPr>
              <a:t>MUX 1 </a:t>
            </a:r>
            <a:r>
              <a:rPr lang="es-ES" sz="4400" b="1" err="1">
                <a:solidFill>
                  <a:srgbClr val="0070C0"/>
                </a:solidFill>
              </a:rPr>
              <a:t>sel</a:t>
            </a:r>
            <a:r>
              <a:rPr lang="es-ES" sz="4400" b="1">
                <a:solidFill>
                  <a:srgbClr val="0070C0"/>
                </a:solidFill>
              </a:rPr>
              <a:t>.</a:t>
            </a:r>
          </a:p>
          <a:p>
            <a:pPr algn="l"/>
            <a:r>
              <a:rPr lang="es-ES" sz="4400" b="1"/>
              <a:t>y = d</a:t>
            </a:r>
            <a:r>
              <a:rPr lang="es-ES" sz="4400" b="1" baseline="-25000"/>
              <a:t>1</a:t>
            </a:r>
            <a:r>
              <a:rPr lang="es-ES" sz="4400" b="1"/>
              <a:t>·s</a:t>
            </a:r>
            <a:r>
              <a:rPr lang="es-ES" sz="4400" b="1" baseline="-25000"/>
              <a:t>0</a:t>
            </a:r>
            <a:r>
              <a:rPr lang="es-ES" sz="4400" b="1"/>
              <a:t> + d</a:t>
            </a:r>
            <a:r>
              <a:rPr lang="es-ES" sz="4400" b="1" baseline="-25000"/>
              <a:t>0</a:t>
            </a:r>
            <a:r>
              <a:rPr lang="es-ES" sz="4400" b="1"/>
              <a:t>·s</a:t>
            </a:r>
            <a:r>
              <a:rPr lang="es-ES" sz="4400" b="1" baseline="-25000"/>
              <a:t>0</a:t>
            </a:r>
            <a:r>
              <a:rPr lang="es-ES" sz="4400" b="1"/>
              <a:t>’</a:t>
            </a:r>
          </a:p>
        </p:txBody>
      </p:sp>
      <p:sp>
        <p:nvSpPr>
          <p:cNvPr id="27" name="Marcador de contenido 2">
            <a:extLst>
              <a:ext uri="{FF2B5EF4-FFF2-40B4-BE49-F238E27FC236}">
                <a16:creationId xmlns:a16="http://schemas.microsoft.com/office/drawing/2014/main" id="{35FE6C89-41EE-EE48-953C-412F247BD6F5}"/>
              </a:ext>
            </a:extLst>
          </p:cNvPr>
          <p:cNvSpPr txBox="1">
            <a:spLocks/>
          </p:cNvSpPr>
          <p:nvPr/>
        </p:nvSpPr>
        <p:spPr>
          <a:xfrm>
            <a:off x="4768237" y="2519532"/>
            <a:ext cx="2460466"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f(</a:t>
            </a:r>
            <a:r>
              <a:rPr lang="es-ES" sz="4400" b="1" err="1"/>
              <a:t>a,b,c</a:t>
            </a:r>
            <a:r>
              <a:rPr lang="es-ES" sz="4400" b="1"/>
              <a:t>)</a:t>
            </a:r>
          </a:p>
        </p:txBody>
      </p:sp>
    </p:spTree>
    <p:extLst>
      <p:ext uri="{BB962C8B-B14F-4D97-AF65-F5344CB8AC3E}">
        <p14:creationId xmlns:p14="http://schemas.microsoft.com/office/powerpoint/2010/main" val="1210269496"/>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52F65E-D297-884F-8D85-AE3995B89B88}"/>
              </a:ext>
            </a:extLst>
          </p:cNvPr>
          <p:cNvSpPr>
            <a:spLocks noGrp="1"/>
          </p:cNvSpPr>
          <p:nvPr>
            <p:ph type="title"/>
          </p:nvPr>
        </p:nvSpPr>
        <p:spPr/>
        <p:txBody>
          <a:bodyPr/>
          <a:lstStyle/>
          <a:p>
            <a:r>
              <a:rPr lang="es-ES_tradnl"/>
              <a:t>Ejemplos (II)</a:t>
            </a:r>
          </a:p>
        </p:txBody>
      </p:sp>
      <p:sp>
        <p:nvSpPr>
          <p:cNvPr id="6" name="Trapecio 5">
            <a:extLst>
              <a:ext uri="{FF2B5EF4-FFF2-40B4-BE49-F238E27FC236}">
                <a16:creationId xmlns:a16="http://schemas.microsoft.com/office/drawing/2014/main" id="{785D416C-A6DF-C143-8AA8-27D173D499A9}"/>
              </a:ext>
            </a:extLst>
          </p:cNvPr>
          <p:cNvSpPr/>
          <p:nvPr/>
        </p:nvSpPr>
        <p:spPr>
          <a:xfrm rot="16200000">
            <a:off x="699809" y="3307869"/>
            <a:ext cx="2519670" cy="1184031"/>
          </a:xfrm>
          <a:prstGeom prst="trapezoid">
            <a:avLst>
              <a:gd name="adj" fmla="val 45792"/>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7" name="Conector recto de flecha 6">
            <a:extLst>
              <a:ext uri="{FF2B5EF4-FFF2-40B4-BE49-F238E27FC236}">
                <a16:creationId xmlns:a16="http://schemas.microsoft.com/office/drawing/2014/main" id="{742E9404-53FD-F141-AEEE-DA01390896A5}"/>
              </a:ext>
            </a:extLst>
          </p:cNvPr>
          <p:cNvCxnSpPr>
            <a:cxnSpLocks/>
          </p:cNvCxnSpPr>
          <p:nvPr/>
        </p:nvCxnSpPr>
        <p:spPr>
          <a:xfrm>
            <a:off x="2544928" y="3721595"/>
            <a:ext cx="1432533" cy="8596"/>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B7D2BF4E-4B06-2B43-92BC-46B0F0F59C9F}"/>
              </a:ext>
            </a:extLst>
          </p:cNvPr>
          <p:cNvCxnSpPr>
            <a:cxnSpLocks/>
          </p:cNvCxnSpPr>
          <p:nvPr/>
        </p:nvCxnSpPr>
        <p:spPr>
          <a:xfrm flipV="1">
            <a:off x="2544928" y="4377265"/>
            <a:ext cx="355954" cy="2957"/>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65F953BD-B812-DA4F-998A-CC88C75E4810}"/>
              </a:ext>
            </a:extLst>
          </p:cNvPr>
          <p:cNvSpPr txBox="1"/>
          <p:nvPr/>
        </p:nvSpPr>
        <p:spPr>
          <a:xfrm>
            <a:off x="2069669" y="3368420"/>
            <a:ext cx="635581" cy="584775"/>
          </a:xfrm>
          <a:prstGeom prst="rect">
            <a:avLst/>
          </a:prstGeom>
          <a:noFill/>
        </p:spPr>
        <p:txBody>
          <a:bodyPr wrap="square" rtlCol="0">
            <a:spAutoFit/>
          </a:bodyPr>
          <a:lstStyle/>
          <a:p>
            <a:r>
              <a:rPr lang="es-ES" sz="3200" b="1"/>
              <a:t>y</a:t>
            </a:r>
            <a:r>
              <a:rPr lang="es-ES" sz="3200" b="1" baseline="-25000"/>
              <a:t>1</a:t>
            </a:r>
          </a:p>
        </p:txBody>
      </p:sp>
      <p:sp>
        <p:nvSpPr>
          <p:cNvPr id="12" name="CuadroTexto 11">
            <a:extLst>
              <a:ext uri="{FF2B5EF4-FFF2-40B4-BE49-F238E27FC236}">
                <a16:creationId xmlns:a16="http://schemas.microsoft.com/office/drawing/2014/main" id="{A6337F5D-4423-A342-9152-8DC5E529FEE3}"/>
              </a:ext>
            </a:extLst>
          </p:cNvPr>
          <p:cNvSpPr txBox="1"/>
          <p:nvPr/>
        </p:nvSpPr>
        <p:spPr>
          <a:xfrm>
            <a:off x="2069669" y="3710751"/>
            <a:ext cx="635581" cy="584775"/>
          </a:xfrm>
          <a:prstGeom prst="rect">
            <a:avLst/>
          </a:prstGeom>
          <a:noFill/>
        </p:spPr>
        <p:txBody>
          <a:bodyPr wrap="square" rtlCol="0">
            <a:spAutoFit/>
          </a:bodyPr>
          <a:lstStyle/>
          <a:p>
            <a:r>
              <a:rPr lang="es-ES" sz="3200" b="1"/>
              <a:t>y</a:t>
            </a:r>
            <a:r>
              <a:rPr lang="es-ES" sz="3200" b="1" baseline="-25000"/>
              <a:t>2</a:t>
            </a:r>
          </a:p>
        </p:txBody>
      </p:sp>
      <p:sp>
        <p:nvSpPr>
          <p:cNvPr id="13" name="CuadroTexto 12">
            <a:extLst>
              <a:ext uri="{FF2B5EF4-FFF2-40B4-BE49-F238E27FC236}">
                <a16:creationId xmlns:a16="http://schemas.microsoft.com/office/drawing/2014/main" id="{4910E378-6056-9C46-A741-FEBEC38D1F3F}"/>
              </a:ext>
            </a:extLst>
          </p:cNvPr>
          <p:cNvSpPr txBox="1"/>
          <p:nvPr/>
        </p:nvSpPr>
        <p:spPr>
          <a:xfrm>
            <a:off x="2080046" y="4052284"/>
            <a:ext cx="635581" cy="584775"/>
          </a:xfrm>
          <a:prstGeom prst="rect">
            <a:avLst/>
          </a:prstGeom>
          <a:noFill/>
        </p:spPr>
        <p:txBody>
          <a:bodyPr wrap="square" rtlCol="0">
            <a:spAutoFit/>
          </a:bodyPr>
          <a:lstStyle/>
          <a:p>
            <a:r>
              <a:rPr lang="es-ES" sz="3200" b="1"/>
              <a:t>y</a:t>
            </a:r>
            <a:r>
              <a:rPr lang="es-ES" sz="3200" b="1" baseline="-25000"/>
              <a:t>3</a:t>
            </a:r>
          </a:p>
        </p:txBody>
      </p:sp>
      <p:cxnSp>
        <p:nvCxnSpPr>
          <p:cNvPr id="14" name="Conector recto de flecha 13">
            <a:extLst>
              <a:ext uri="{FF2B5EF4-FFF2-40B4-BE49-F238E27FC236}">
                <a16:creationId xmlns:a16="http://schemas.microsoft.com/office/drawing/2014/main" id="{EAE27701-4AE1-C64D-A441-2822062B8605}"/>
              </a:ext>
            </a:extLst>
          </p:cNvPr>
          <p:cNvCxnSpPr/>
          <p:nvPr/>
        </p:nvCxnSpPr>
        <p:spPr>
          <a:xfrm>
            <a:off x="726388" y="3601113"/>
            <a:ext cx="635581" cy="0"/>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AE6CA4A8-0D62-3B4C-967B-CAC0A82CC958}"/>
              </a:ext>
            </a:extLst>
          </p:cNvPr>
          <p:cNvCxnSpPr/>
          <p:nvPr/>
        </p:nvCxnSpPr>
        <p:spPr>
          <a:xfrm>
            <a:off x="726388" y="3987975"/>
            <a:ext cx="635581" cy="0"/>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BA8284BD-77EF-8E45-95BC-6E5AA92986D1}"/>
              </a:ext>
            </a:extLst>
          </p:cNvPr>
          <p:cNvSpPr txBox="1"/>
          <p:nvPr/>
        </p:nvSpPr>
        <p:spPr>
          <a:xfrm>
            <a:off x="1356582" y="3308725"/>
            <a:ext cx="635581" cy="584775"/>
          </a:xfrm>
          <a:prstGeom prst="rect">
            <a:avLst/>
          </a:prstGeom>
          <a:noFill/>
        </p:spPr>
        <p:txBody>
          <a:bodyPr wrap="square" rtlCol="0">
            <a:spAutoFit/>
          </a:bodyPr>
          <a:lstStyle/>
          <a:p>
            <a:r>
              <a:rPr lang="es-ES" sz="3200" b="1"/>
              <a:t>x</a:t>
            </a:r>
            <a:r>
              <a:rPr lang="es-ES" sz="3200" b="1" baseline="-25000"/>
              <a:t>0</a:t>
            </a:r>
          </a:p>
        </p:txBody>
      </p:sp>
      <p:sp>
        <p:nvSpPr>
          <p:cNvPr id="17" name="CuadroTexto 16">
            <a:extLst>
              <a:ext uri="{FF2B5EF4-FFF2-40B4-BE49-F238E27FC236}">
                <a16:creationId xmlns:a16="http://schemas.microsoft.com/office/drawing/2014/main" id="{D73E73C6-3480-514C-8BA7-7F1B2951FAD4}"/>
              </a:ext>
            </a:extLst>
          </p:cNvPr>
          <p:cNvSpPr txBox="1"/>
          <p:nvPr/>
        </p:nvSpPr>
        <p:spPr>
          <a:xfrm>
            <a:off x="1353889" y="3726709"/>
            <a:ext cx="635581" cy="584775"/>
          </a:xfrm>
          <a:prstGeom prst="rect">
            <a:avLst/>
          </a:prstGeom>
          <a:noFill/>
        </p:spPr>
        <p:txBody>
          <a:bodyPr wrap="square" rtlCol="0">
            <a:spAutoFit/>
          </a:bodyPr>
          <a:lstStyle/>
          <a:p>
            <a:r>
              <a:rPr lang="es-ES" sz="3200" b="1"/>
              <a:t>x</a:t>
            </a:r>
            <a:r>
              <a:rPr lang="es-ES" sz="3200" b="1" baseline="-25000"/>
              <a:t>1</a:t>
            </a:r>
          </a:p>
        </p:txBody>
      </p:sp>
      <p:sp>
        <p:nvSpPr>
          <p:cNvPr id="18" name="CuadroTexto 17">
            <a:extLst>
              <a:ext uri="{FF2B5EF4-FFF2-40B4-BE49-F238E27FC236}">
                <a16:creationId xmlns:a16="http://schemas.microsoft.com/office/drawing/2014/main" id="{AE0785A1-21AF-C54B-AC9F-6BAC8D895983}"/>
              </a:ext>
            </a:extLst>
          </p:cNvPr>
          <p:cNvSpPr txBox="1"/>
          <p:nvPr/>
        </p:nvSpPr>
        <p:spPr>
          <a:xfrm>
            <a:off x="2045096" y="2982748"/>
            <a:ext cx="635581" cy="584775"/>
          </a:xfrm>
          <a:prstGeom prst="rect">
            <a:avLst/>
          </a:prstGeom>
          <a:noFill/>
        </p:spPr>
        <p:txBody>
          <a:bodyPr wrap="square" rtlCol="0">
            <a:spAutoFit/>
          </a:bodyPr>
          <a:lstStyle/>
          <a:p>
            <a:r>
              <a:rPr lang="es-ES" sz="3200" b="1"/>
              <a:t>y</a:t>
            </a:r>
            <a:r>
              <a:rPr lang="es-ES" sz="3200" b="1" baseline="-25000"/>
              <a:t>0</a:t>
            </a:r>
          </a:p>
        </p:txBody>
      </p:sp>
      <p:sp>
        <p:nvSpPr>
          <p:cNvPr id="19" name="Marcador de contenido 2">
            <a:extLst>
              <a:ext uri="{FF2B5EF4-FFF2-40B4-BE49-F238E27FC236}">
                <a16:creationId xmlns:a16="http://schemas.microsoft.com/office/drawing/2014/main" id="{D603EABF-6919-2B4D-9BB6-E78E81EF33E9}"/>
              </a:ext>
            </a:extLst>
          </p:cNvPr>
          <p:cNvSpPr txBox="1">
            <a:spLocks/>
          </p:cNvSpPr>
          <p:nvPr/>
        </p:nvSpPr>
        <p:spPr>
          <a:xfrm>
            <a:off x="162888" y="3721594"/>
            <a:ext cx="635581"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b’</a:t>
            </a:r>
          </a:p>
        </p:txBody>
      </p:sp>
      <p:sp>
        <p:nvSpPr>
          <p:cNvPr id="20" name="Marcador de contenido 2">
            <a:extLst>
              <a:ext uri="{FF2B5EF4-FFF2-40B4-BE49-F238E27FC236}">
                <a16:creationId xmlns:a16="http://schemas.microsoft.com/office/drawing/2014/main" id="{5B83BC7A-930E-034C-BEB2-55E627ABA2E7}"/>
              </a:ext>
            </a:extLst>
          </p:cNvPr>
          <p:cNvSpPr txBox="1">
            <a:spLocks/>
          </p:cNvSpPr>
          <p:nvPr/>
        </p:nvSpPr>
        <p:spPr>
          <a:xfrm>
            <a:off x="144139" y="3197095"/>
            <a:ext cx="635581"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a</a:t>
            </a:r>
          </a:p>
        </p:txBody>
      </p:sp>
      <p:sp>
        <p:nvSpPr>
          <p:cNvPr id="22" name="Rectángulo 21">
            <a:extLst>
              <a:ext uri="{FF2B5EF4-FFF2-40B4-BE49-F238E27FC236}">
                <a16:creationId xmlns:a16="http://schemas.microsoft.com/office/drawing/2014/main" id="{B02703E1-10EB-5543-A20A-293ACF84E8E5}"/>
              </a:ext>
            </a:extLst>
          </p:cNvPr>
          <p:cNvSpPr/>
          <p:nvPr/>
        </p:nvSpPr>
        <p:spPr>
          <a:xfrm>
            <a:off x="4020757" y="2886653"/>
            <a:ext cx="1260389" cy="2075935"/>
          </a:xfrm>
          <a:prstGeom prst="rect">
            <a:avLst/>
          </a:prstGeom>
          <a:no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3" name="Conector recto de flecha 22">
            <a:extLst>
              <a:ext uri="{FF2B5EF4-FFF2-40B4-BE49-F238E27FC236}">
                <a16:creationId xmlns:a16="http://schemas.microsoft.com/office/drawing/2014/main" id="{7FFE422F-14E2-0641-9DDA-EEDCA991B337}"/>
              </a:ext>
            </a:extLst>
          </p:cNvPr>
          <p:cNvCxnSpPr/>
          <p:nvPr/>
        </p:nvCxnSpPr>
        <p:spPr>
          <a:xfrm>
            <a:off x="5259361" y="3752668"/>
            <a:ext cx="635581" cy="0"/>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4" name="Conector recto de flecha 23">
            <a:extLst>
              <a:ext uri="{FF2B5EF4-FFF2-40B4-BE49-F238E27FC236}">
                <a16:creationId xmlns:a16="http://schemas.microsoft.com/office/drawing/2014/main" id="{059CFCDE-D1C5-9842-9A25-B9D7F819E60D}"/>
              </a:ext>
            </a:extLst>
          </p:cNvPr>
          <p:cNvCxnSpPr/>
          <p:nvPr/>
        </p:nvCxnSpPr>
        <p:spPr>
          <a:xfrm>
            <a:off x="5259361" y="4139530"/>
            <a:ext cx="635581" cy="0"/>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6" name="CuadroTexto 25">
            <a:extLst>
              <a:ext uri="{FF2B5EF4-FFF2-40B4-BE49-F238E27FC236}">
                <a16:creationId xmlns:a16="http://schemas.microsoft.com/office/drawing/2014/main" id="{849EF4C3-ACED-0C42-BF91-133DA385B6A2}"/>
              </a:ext>
            </a:extLst>
          </p:cNvPr>
          <p:cNvSpPr txBox="1"/>
          <p:nvPr/>
        </p:nvSpPr>
        <p:spPr>
          <a:xfrm>
            <a:off x="4561006" y="3387609"/>
            <a:ext cx="964542" cy="584775"/>
          </a:xfrm>
          <a:prstGeom prst="rect">
            <a:avLst/>
          </a:prstGeom>
          <a:noFill/>
        </p:spPr>
        <p:txBody>
          <a:bodyPr wrap="square" rtlCol="0">
            <a:spAutoFit/>
          </a:bodyPr>
          <a:lstStyle/>
          <a:p>
            <a:r>
              <a:rPr lang="es-ES" sz="3200" b="1" err="1"/>
              <a:t>c</a:t>
            </a:r>
            <a:r>
              <a:rPr lang="es-ES" sz="3200" b="1" baseline="-25000" err="1"/>
              <a:t>out</a:t>
            </a:r>
            <a:endParaRPr lang="es-ES" sz="3200" b="1" baseline="-25000"/>
          </a:p>
        </p:txBody>
      </p:sp>
      <p:sp>
        <p:nvSpPr>
          <p:cNvPr id="27" name="CuadroTexto 26">
            <a:extLst>
              <a:ext uri="{FF2B5EF4-FFF2-40B4-BE49-F238E27FC236}">
                <a16:creationId xmlns:a16="http://schemas.microsoft.com/office/drawing/2014/main" id="{A2283C4B-4D49-5148-AE72-4B9158A94551}"/>
              </a:ext>
            </a:extLst>
          </p:cNvPr>
          <p:cNvSpPr txBox="1"/>
          <p:nvPr/>
        </p:nvSpPr>
        <p:spPr>
          <a:xfrm>
            <a:off x="4803193" y="3805593"/>
            <a:ext cx="635581" cy="584775"/>
          </a:xfrm>
          <a:prstGeom prst="rect">
            <a:avLst/>
          </a:prstGeom>
          <a:noFill/>
        </p:spPr>
        <p:txBody>
          <a:bodyPr wrap="square" rtlCol="0">
            <a:spAutoFit/>
          </a:bodyPr>
          <a:lstStyle/>
          <a:p>
            <a:r>
              <a:rPr lang="es-ES" sz="3200" b="1"/>
              <a:t>s</a:t>
            </a:r>
            <a:endParaRPr lang="es-ES" sz="3200" b="1" baseline="-25000"/>
          </a:p>
        </p:txBody>
      </p:sp>
      <p:sp>
        <p:nvSpPr>
          <p:cNvPr id="28" name="CuadroTexto 27">
            <a:extLst>
              <a:ext uri="{FF2B5EF4-FFF2-40B4-BE49-F238E27FC236}">
                <a16:creationId xmlns:a16="http://schemas.microsoft.com/office/drawing/2014/main" id="{D827248F-AEF4-1548-AB64-9090746D60DC}"/>
              </a:ext>
            </a:extLst>
          </p:cNvPr>
          <p:cNvSpPr txBox="1"/>
          <p:nvPr/>
        </p:nvSpPr>
        <p:spPr>
          <a:xfrm>
            <a:off x="4180880" y="2814774"/>
            <a:ext cx="975309" cy="584775"/>
          </a:xfrm>
          <a:prstGeom prst="rect">
            <a:avLst/>
          </a:prstGeom>
          <a:noFill/>
        </p:spPr>
        <p:txBody>
          <a:bodyPr wrap="square" rtlCol="0">
            <a:spAutoFit/>
          </a:bodyPr>
          <a:lstStyle/>
          <a:p>
            <a:r>
              <a:rPr lang="es-ES" sz="3200" b="1"/>
              <a:t>H.A.</a:t>
            </a:r>
            <a:endParaRPr lang="es-ES" sz="3200" b="1" baseline="-25000"/>
          </a:p>
        </p:txBody>
      </p:sp>
      <p:cxnSp>
        <p:nvCxnSpPr>
          <p:cNvPr id="29" name="Conector recto de flecha 28">
            <a:extLst>
              <a:ext uri="{FF2B5EF4-FFF2-40B4-BE49-F238E27FC236}">
                <a16:creationId xmlns:a16="http://schemas.microsoft.com/office/drawing/2014/main" id="{663EC7B5-0ECA-6941-A067-8A9AF3ECFC93}"/>
              </a:ext>
            </a:extLst>
          </p:cNvPr>
          <p:cNvCxnSpPr/>
          <p:nvPr/>
        </p:nvCxnSpPr>
        <p:spPr>
          <a:xfrm>
            <a:off x="3385176" y="4155901"/>
            <a:ext cx="635581" cy="0"/>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CCE32BF3-DA49-EB41-A971-0CB2F217DDE6}"/>
              </a:ext>
            </a:extLst>
          </p:cNvPr>
          <p:cNvSpPr txBox="1"/>
          <p:nvPr/>
        </p:nvSpPr>
        <p:spPr>
          <a:xfrm>
            <a:off x="4013073" y="3404727"/>
            <a:ext cx="635581" cy="584775"/>
          </a:xfrm>
          <a:prstGeom prst="rect">
            <a:avLst/>
          </a:prstGeom>
          <a:noFill/>
        </p:spPr>
        <p:txBody>
          <a:bodyPr wrap="square" rtlCol="0">
            <a:spAutoFit/>
          </a:bodyPr>
          <a:lstStyle/>
          <a:p>
            <a:r>
              <a:rPr lang="es-ES" sz="3200" b="1"/>
              <a:t>a</a:t>
            </a:r>
            <a:endParaRPr lang="es-ES" sz="3200" b="1" baseline="-25000"/>
          </a:p>
        </p:txBody>
      </p:sp>
      <p:sp>
        <p:nvSpPr>
          <p:cNvPr id="31" name="CuadroTexto 30">
            <a:extLst>
              <a:ext uri="{FF2B5EF4-FFF2-40B4-BE49-F238E27FC236}">
                <a16:creationId xmlns:a16="http://schemas.microsoft.com/office/drawing/2014/main" id="{F09565D3-3181-1840-9DB6-42704FCE7939}"/>
              </a:ext>
            </a:extLst>
          </p:cNvPr>
          <p:cNvSpPr txBox="1"/>
          <p:nvPr/>
        </p:nvSpPr>
        <p:spPr>
          <a:xfrm>
            <a:off x="4023450" y="3857370"/>
            <a:ext cx="635581" cy="584775"/>
          </a:xfrm>
          <a:prstGeom prst="rect">
            <a:avLst/>
          </a:prstGeom>
          <a:noFill/>
        </p:spPr>
        <p:txBody>
          <a:bodyPr wrap="square" rtlCol="0">
            <a:spAutoFit/>
          </a:bodyPr>
          <a:lstStyle/>
          <a:p>
            <a:r>
              <a:rPr lang="es-ES" sz="3200" b="1"/>
              <a:t>b</a:t>
            </a:r>
            <a:endParaRPr lang="es-ES" sz="3200" b="1" baseline="-25000"/>
          </a:p>
        </p:txBody>
      </p:sp>
      <p:sp>
        <p:nvSpPr>
          <p:cNvPr id="34" name="Marcador de contenido 2">
            <a:extLst>
              <a:ext uri="{FF2B5EF4-FFF2-40B4-BE49-F238E27FC236}">
                <a16:creationId xmlns:a16="http://schemas.microsoft.com/office/drawing/2014/main" id="{6768B125-65E4-C041-BD5C-10F4C61D50AA}"/>
              </a:ext>
            </a:extLst>
          </p:cNvPr>
          <p:cNvSpPr txBox="1">
            <a:spLocks/>
          </p:cNvSpPr>
          <p:nvPr/>
        </p:nvSpPr>
        <p:spPr>
          <a:xfrm>
            <a:off x="5680087" y="3154663"/>
            <a:ext cx="2460466"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f(</a:t>
            </a:r>
            <a:r>
              <a:rPr lang="es-ES" sz="4400" b="1" err="1"/>
              <a:t>a,b,c</a:t>
            </a:r>
            <a:r>
              <a:rPr lang="es-ES" sz="4400" b="1"/>
              <a:t>)</a:t>
            </a:r>
          </a:p>
        </p:txBody>
      </p:sp>
      <p:pic>
        <p:nvPicPr>
          <p:cNvPr id="35" name="Imagen 34" descr="Imagen que contiene lluvia, espejo&#10;&#10;Descripción generada automáticamente">
            <a:extLst>
              <a:ext uri="{FF2B5EF4-FFF2-40B4-BE49-F238E27FC236}">
                <a16:creationId xmlns:a16="http://schemas.microsoft.com/office/drawing/2014/main" id="{AC97F41F-AC2C-3949-A4EC-F28CAF9A400B}"/>
              </a:ext>
            </a:extLst>
          </p:cNvPr>
          <p:cNvPicPr>
            <a:picLocks noChangeAspect="1"/>
          </p:cNvPicPr>
          <p:nvPr/>
        </p:nvPicPr>
        <p:blipFill rotWithShape="1">
          <a:blip r:embed="rId2"/>
          <a:srcRect l="34461" t="19963" r="30196" b="27210"/>
          <a:stretch/>
        </p:blipFill>
        <p:spPr>
          <a:xfrm rot="16200000">
            <a:off x="2949179" y="4732703"/>
            <a:ext cx="910172" cy="756412"/>
          </a:xfrm>
          <a:prstGeom prst="rect">
            <a:avLst/>
          </a:prstGeom>
        </p:spPr>
      </p:pic>
      <p:cxnSp>
        <p:nvCxnSpPr>
          <p:cNvPr id="36" name="Conector recto de flecha 35">
            <a:extLst>
              <a:ext uri="{FF2B5EF4-FFF2-40B4-BE49-F238E27FC236}">
                <a16:creationId xmlns:a16="http://schemas.microsoft.com/office/drawing/2014/main" id="{20C2907F-591D-914B-BA53-F5B3531A3329}"/>
              </a:ext>
            </a:extLst>
          </p:cNvPr>
          <p:cNvCxnSpPr>
            <a:cxnSpLocks/>
          </p:cNvCxnSpPr>
          <p:nvPr/>
        </p:nvCxnSpPr>
        <p:spPr>
          <a:xfrm flipV="1">
            <a:off x="3416622" y="4142899"/>
            <a:ext cx="0" cy="579194"/>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7" name="Conector recto de flecha 36">
            <a:extLst>
              <a:ext uri="{FF2B5EF4-FFF2-40B4-BE49-F238E27FC236}">
                <a16:creationId xmlns:a16="http://schemas.microsoft.com/office/drawing/2014/main" id="{D1ABBF72-C927-C245-9D86-0B8E9265C606}"/>
              </a:ext>
            </a:extLst>
          </p:cNvPr>
          <p:cNvCxnSpPr>
            <a:cxnSpLocks/>
          </p:cNvCxnSpPr>
          <p:nvPr/>
        </p:nvCxnSpPr>
        <p:spPr>
          <a:xfrm flipV="1">
            <a:off x="3615248" y="5442296"/>
            <a:ext cx="0" cy="517395"/>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8" name="Conector recto de flecha 37">
            <a:extLst>
              <a:ext uri="{FF2B5EF4-FFF2-40B4-BE49-F238E27FC236}">
                <a16:creationId xmlns:a16="http://schemas.microsoft.com/office/drawing/2014/main" id="{15872658-9324-D344-8E13-D1633DF4A27D}"/>
              </a:ext>
            </a:extLst>
          </p:cNvPr>
          <p:cNvCxnSpPr>
            <a:cxnSpLocks/>
          </p:cNvCxnSpPr>
          <p:nvPr/>
        </p:nvCxnSpPr>
        <p:spPr>
          <a:xfrm flipV="1">
            <a:off x="3191032" y="5454653"/>
            <a:ext cx="0" cy="517395"/>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9" name="Marcador de contenido 2">
            <a:extLst>
              <a:ext uri="{FF2B5EF4-FFF2-40B4-BE49-F238E27FC236}">
                <a16:creationId xmlns:a16="http://schemas.microsoft.com/office/drawing/2014/main" id="{2A0AC7DA-F0A4-B547-A6C2-D770E202EE17}"/>
              </a:ext>
            </a:extLst>
          </p:cNvPr>
          <p:cNvSpPr txBox="1">
            <a:spLocks/>
          </p:cNvSpPr>
          <p:nvPr/>
        </p:nvSpPr>
        <p:spPr>
          <a:xfrm>
            <a:off x="2875412" y="5881731"/>
            <a:ext cx="635581"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c</a:t>
            </a:r>
          </a:p>
        </p:txBody>
      </p:sp>
      <p:sp>
        <p:nvSpPr>
          <p:cNvPr id="40" name="Marcador de contenido 2">
            <a:extLst>
              <a:ext uri="{FF2B5EF4-FFF2-40B4-BE49-F238E27FC236}">
                <a16:creationId xmlns:a16="http://schemas.microsoft.com/office/drawing/2014/main" id="{647EFA16-3C97-694F-B1ED-464EEBB6F5B0}"/>
              </a:ext>
            </a:extLst>
          </p:cNvPr>
          <p:cNvSpPr txBox="1">
            <a:spLocks/>
          </p:cNvSpPr>
          <p:nvPr/>
        </p:nvSpPr>
        <p:spPr>
          <a:xfrm>
            <a:off x="3385176" y="5881730"/>
            <a:ext cx="635581" cy="8644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4400" b="1"/>
              <a:t>a</a:t>
            </a:r>
          </a:p>
        </p:txBody>
      </p:sp>
      <p:cxnSp>
        <p:nvCxnSpPr>
          <p:cNvPr id="44" name="Conector recto de flecha 43">
            <a:extLst>
              <a:ext uri="{FF2B5EF4-FFF2-40B4-BE49-F238E27FC236}">
                <a16:creationId xmlns:a16="http://schemas.microsoft.com/office/drawing/2014/main" id="{1D5A0611-3587-7044-8EC0-A3F9E0990DD6}"/>
              </a:ext>
            </a:extLst>
          </p:cNvPr>
          <p:cNvCxnSpPr>
            <a:cxnSpLocks/>
          </p:cNvCxnSpPr>
          <p:nvPr/>
        </p:nvCxnSpPr>
        <p:spPr>
          <a:xfrm flipV="1">
            <a:off x="2551660" y="4069541"/>
            <a:ext cx="355954" cy="2957"/>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5" name="Conector recto de flecha 44">
            <a:extLst>
              <a:ext uri="{FF2B5EF4-FFF2-40B4-BE49-F238E27FC236}">
                <a16:creationId xmlns:a16="http://schemas.microsoft.com/office/drawing/2014/main" id="{245AFD68-B33C-804A-BF28-2FD12E0F3CF2}"/>
              </a:ext>
            </a:extLst>
          </p:cNvPr>
          <p:cNvCxnSpPr>
            <a:cxnSpLocks/>
          </p:cNvCxnSpPr>
          <p:nvPr/>
        </p:nvCxnSpPr>
        <p:spPr>
          <a:xfrm flipV="1">
            <a:off x="2551660" y="3363984"/>
            <a:ext cx="355954" cy="2957"/>
          </a:xfrm>
          <a:prstGeom prst="straightConnector1">
            <a:avLst/>
          </a:prstGeom>
          <a:ln w="635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46" name="Marcador de contenido 2">
            <a:extLst>
              <a:ext uri="{FF2B5EF4-FFF2-40B4-BE49-F238E27FC236}">
                <a16:creationId xmlns:a16="http://schemas.microsoft.com/office/drawing/2014/main" id="{94998D12-3E4E-A543-A042-1AF92C4B4111}"/>
              </a:ext>
            </a:extLst>
          </p:cNvPr>
          <p:cNvSpPr txBox="1">
            <a:spLocks/>
          </p:cNvSpPr>
          <p:nvPr/>
        </p:nvSpPr>
        <p:spPr>
          <a:xfrm>
            <a:off x="8046366" y="122471"/>
            <a:ext cx="3959999" cy="3971823"/>
          </a:xfrm>
          <a:prstGeom prst="rect">
            <a:avLst/>
          </a:prstGeom>
          <a:ln w="63500">
            <a:solidFill>
              <a:srgbClr val="0070C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solidFill>
                  <a:srgbClr val="0070C0"/>
                </a:solidFill>
              </a:rPr>
              <a:t>DEC 2 </a:t>
            </a:r>
            <a:r>
              <a:rPr lang="es-ES" sz="4400" b="1" err="1">
                <a:solidFill>
                  <a:srgbClr val="0070C0"/>
                </a:solidFill>
              </a:rPr>
              <a:t>ent</a:t>
            </a:r>
            <a:r>
              <a:rPr lang="es-ES" sz="4400" b="1">
                <a:solidFill>
                  <a:srgbClr val="0070C0"/>
                </a:solidFill>
              </a:rPr>
              <a:t>.</a:t>
            </a:r>
          </a:p>
          <a:p>
            <a:pPr marL="0" indent="0">
              <a:buNone/>
            </a:pPr>
            <a:r>
              <a:rPr lang="es-ES" sz="4400" b="1"/>
              <a:t>y</a:t>
            </a:r>
            <a:r>
              <a:rPr lang="es-ES" sz="4400" b="1" baseline="-25000"/>
              <a:t>3</a:t>
            </a:r>
            <a:r>
              <a:rPr lang="es-ES" sz="4400" b="1"/>
              <a:t> = x</a:t>
            </a:r>
            <a:r>
              <a:rPr lang="es-ES" sz="4400" b="1" baseline="-25000"/>
              <a:t>1</a:t>
            </a:r>
            <a:r>
              <a:rPr lang="es-ES" sz="4400" b="1"/>
              <a:t> · x</a:t>
            </a:r>
            <a:r>
              <a:rPr lang="es-ES" sz="4400" b="1" baseline="-25000"/>
              <a:t>0</a:t>
            </a:r>
            <a:r>
              <a:rPr lang="es-ES" sz="4400" b="1"/>
              <a:t> </a:t>
            </a:r>
          </a:p>
          <a:p>
            <a:pPr marL="0" indent="0">
              <a:buNone/>
            </a:pPr>
            <a:r>
              <a:rPr lang="es-ES" sz="4400" b="1"/>
              <a:t>y</a:t>
            </a:r>
            <a:r>
              <a:rPr lang="es-ES" sz="4400" b="1" baseline="-25000"/>
              <a:t>2</a:t>
            </a:r>
            <a:r>
              <a:rPr lang="es-ES" sz="4400" b="1"/>
              <a:t> = x</a:t>
            </a:r>
            <a:r>
              <a:rPr lang="es-ES" sz="4400" b="1" baseline="-25000"/>
              <a:t>1</a:t>
            </a:r>
            <a:r>
              <a:rPr lang="es-ES" sz="4400" b="1"/>
              <a:t> · x</a:t>
            </a:r>
            <a:r>
              <a:rPr lang="es-ES" sz="4400" b="1" baseline="-25000"/>
              <a:t>0</a:t>
            </a:r>
            <a:r>
              <a:rPr lang="es-ES" sz="4400" b="1"/>
              <a:t>’</a:t>
            </a:r>
          </a:p>
          <a:p>
            <a:pPr marL="0" indent="0">
              <a:buNone/>
            </a:pPr>
            <a:r>
              <a:rPr lang="es-ES" sz="4400" b="1"/>
              <a:t>y</a:t>
            </a:r>
            <a:r>
              <a:rPr lang="es-ES" sz="4400" b="1" baseline="-25000"/>
              <a:t>1</a:t>
            </a:r>
            <a:r>
              <a:rPr lang="es-ES" sz="4400" b="1"/>
              <a:t> = x</a:t>
            </a:r>
            <a:r>
              <a:rPr lang="es-ES" sz="4400" b="1" baseline="-25000"/>
              <a:t>1</a:t>
            </a:r>
            <a:r>
              <a:rPr lang="es-ES" sz="4400" b="1"/>
              <a:t>’ · x</a:t>
            </a:r>
            <a:r>
              <a:rPr lang="es-ES" sz="4400" b="1" baseline="-25000"/>
              <a:t>0</a:t>
            </a:r>
            <a:r>
              <a:rPr lang="es-ES" sz="4400" b="1"/>
              <a:t> </a:t>
            </a:r>
          </a:p>
          <a:p>
            <a:pPr marL="0" indent="0">
              <a:buNone/>
            </a:pPr>
            <a:r>
              <a:rPr lang="es-ES" sz="4400" b="1"/>
              <a:t>y</a:t>
            </a:r>
            <a:r>
              <a:rPr lang="es-ES" sz="4400" b="1" baseline="-25000"/>
              <a:t>0</a:t>
            </a:r>
            <a:r>
              <a:rPr lang="es-ES" sz="4400" b="1"/>
              <a:t> = x</a:t>
            </a:r>
            <a:r>
              <a:rPr lang="es-ES" sz="4400" b="1" baseline="-25000"/>
              <a:t>1</a:t>
            </a:r>
            <a:r>
              <a:rPr lang="es-ES" sz="4400" b="1"/>
              <a:t>’ · x</a:t>
            </a:r>
            <a:r>
              <a:rPr lang="es-ES" sz="4400" b="1" baseline="-25000"/>
              <a:t>0</a:t>
            </a:r>
            <a:r>
              <a:rPr lang="es-ES" sz="4400" b="1"/>
              <a:t>’ </a:t>
            </a:r>
          </a:p>
          <a:p>
            <a:pPr marL="0" indent="0">
              <a:buFont typeface="Arial" panose="020B0604020202020204" pitchFamily="34" charset="0"/>
              <a:buNone/>
            </a:pPr>
            <a:endParaRPr lang="es-ES" sz="4400" b="1"/>
          </a:p>
        </p:txBody>
      </p:sp>
      <p:sp>
        <p:nvSpPr>
          <p:cNvPr id="47" name="Marcador de contenido 2">
            <a:extLst>
              <a:ext uri="{FF2B5EF4-FFF2-40B4-BE49-F238E27FC236}">
                <a16:creationId xmlns:a16="http://schemas.microsoft.com/office/drawing/2014/main" id="{B6E08FC4-24C7-B14A-8A3C-D259A5040F4C}"/>
              </a:ext>
            </a:extLst>
          </p:cNvPr>
          <p:cNvSpPr txBox="1">
            <a:spLocks/>
          </p:cNvSpPr>
          <p:nvPr/>
        </p:nvSpPr>
        <p:spPr>
          <a:xfrm>
            <a:off x="4607936" y="130049"/>
            <a:ext cx="3420000" cy="2160000"/>
          </a:xfrm>
          <a:prstGeom prst="rect">
            <a:avLst/>
          </a:prstGeom>
          <a:ln w="63500">
            <a:solidFill>
              <a:srgbClr val="0070C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4400" b="1">
                <a:solidFill>
                  <a:srgbClr val="0070C0"/>
                </a:solidFill>
              </a:rPr>
              <a:t>HA</a:t>
            </a:r>
          </a:p>
          <a:p>
            <a:pPr marL="0" indent="0">
              <a:buNone/>
            </a:pPr>
            <a:r>
              <a:rPr lang="es-ES" sz="4400" b="1" err="1"/>
              <a:t>c</a:t>
            </a:r>
            <a:r>
              <a:rPr lang="es-ES" sz="4400" b="1" baseline="-25000" err="1"/>
              <a:t>out</a:t>
            </a:r>
            <a:r>
              <a:rPr lang="es-ES" sz="4400" b="1"/>
              <a:t> = a · b</a:t>
            </a:r>
          </a:p>
          <a:p>
            <a:pPr marL="0" indent="0">
              <a:buNone/>
            </a:pPr>
            <a:r>
              <a:rPr lang="es-ES" sz="4400" b="1"/>
              <a:t>    s = a + b </a:t>
            </a:r>
          </a:p>
          <a:p>
            <a:pPr marL="0" indent="0">
              <a:buFont typeface="Arial" panose="020B0604020202020204" pitchFamily="34" charset="0"/>
              <a:buNone/>
            </a:pPr>
            <a:endParaRPr lang="es-ES" sz="4400" b="1"/>
          </a:p>
        </p:txBody>
      </p:sp>
    </p:spTree>
    <p:extLst>
      <p:ext uri="{BB962C8B-B14F-4D97-AF65-F5344CB8AC3E}">
        <p14:creationId xmlns:p14="http://schemas.microsoft.com/office/powerpoint/2010/main" val="3356404446"/>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AE8BED-E134-734B-8CDB-609ADFD49F7B}"/>
              </a:ext>
            </a:extLst>
          </p:cNvPr>
          <p:cNvSpPr>
            <a:spLocks noGrp="1"/>
          </p:cNvSpPr>
          <p:nvPr>
            <p:ph type="title"/>
          </p:nvPr>
        </p:nvSpPr>
        <p:spPr>
          <a:xfrm>
            <a:off x="838200" y="-163195"/>
            <a:ext cx="10515600" cy="1325563"/>
          </a:xfrm>
        </p:spPr>
        <p:txBody>
          <a:bodyPr/>
          <a:lstStyle/>
          <a:p>
            <a:r>
              <a:rPr lang="es-ES_tradnl"/>
              <a:t>Ejemplos (III)</a:t>
            </a:r>
          </a:p>
        </p:txBody>
      </p:sp>
      <p:pic>
        <p:nvPicPr>
          <p:cNvPr id="4" name="Imagen 3" descr="../Desktop/Captura%20de%20pantalla%202019-02-04%20a%20las%2010.15.21.pn">
            <a:extLst>
              <a:ext uri="{FF2B5EF4-FFF2-40B4-BE49-F238E27FC236}">
                <a16:creationId xmlns:a16="http://schemas.microsoft.com/office/drawing/2014/main" id="{D0336688-FC44-FF4B-9689-12960ED2EF3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842" y="1037272"/>
            <a:ext cx="5556428" cy="3077528"/>
          </a:xfrm>
          <a:prstGeom prst="rect">
            <a:avLst/>
          </a:prstGeom>
          <a:noFill/>
          <a:ln>
            <a:noFill/>
          </a:ln>
        </p:spPr>
      </p:pic>
    </p:spTree>
    <p:extLst>
      <p:ext uri="{BB962C8B-B14F-4D97-AF65-F5344CB8AC3E}">
        <p14:creationId xmlns:p14="http://schemas.microsoft.com/office/powerpoint/2010/main" val="13150673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Axiomas</a:t>
            </a:r>
            <a:endParaRPr lang="es-ES" sz="7200"/>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9600" b="1"/>
              <a:t>0’ = 1</a:t>
            </a:r>
          </a:p>
          <a:p>
            <a:pPr marL="0" indent="0">
              <a:buNone/>
            </a:pPr>
            <a:r>
              <a:rPr lang="es-ES" sz="9600" b="1">
                <a:solidFill>
                  <a:srgbClr val="0070C0"/>
                </a:solidFill>
              </a:rPr>
              <a:t>1’ = 0</a:t>
            </a:r>
          </a:p>
        </p:txBody>
      </p:sp>
    </p:spTree>
    <p:extLst>
      <p:ext uri="{BB962C8B-B14F-4D97-AF65-F5344CB8AC3E}">
        <p14:creationId xmlns:p14="http://schemas.microsoft.com/office/powerpoint/2010/main" val="707193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Axiomas</a:t>
            </a:r>
            <a:endParaRPr lang="es-ES" sz="7200"/>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9600" b="1"/>
              <a:t>0 · 0 = 0</a:t>
            </a:r>
          </a:p>
          <a:p>
            <a:pPr marL="0" indent="0">
              <a:buNone/>
            </a:pPr>
            <a:r>
              <a:rPr lang="es-ES" sz="9600" b="1">
                <a:solidFill>
                  <a:srgbClr val="0070C0"/>
                </a:solidFill>
              </a:rPr>
              <a:t>1 + 1 = 1</a:t>
            </a:r>
          </a:p>
        </p:txBody>
      </p:sp>
    </p:spTree>
    <p:extLst>
      <p:ext uri="{BB962C8B-B14F-4D97-AF65-F5344CB8AC3E}">
        <p14:creationId xmlns:p14="http://schemas.microsoft.com/office/powerpoint/2010/main" val="8924734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Axiomas</a:t>
            </a:r>
            <a:endParaRPr lang="es-ES" sz="7200"/>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9600" b="1"/>
              <a:t>1 · 1 = 1</a:t>
            </a:r>
          </a:p>
          <a:p>
            <a:pPr marL="0" indent="0">
              <a:buNone/>
            </a:pPr>
            <a:r>
              <a:rPr lang="es-ES" sz="9600" b="1">
                <a:solidFill>
                  <a:srgbClr val="0070C0"/>
                </a:solidFill>
              </a:rPr>
              <a:t>0 + 0 = 0</a:t>
            </a:r>
          </a:p>
        </p:txBody>
      </p:sp>
    </p:spTree>
    <p:extLst>
      <p:ext uri="{BB962C8B-B14F-4D97-AF65-F5344CB8AC3E}">
        <p14:creationId xmlns:p14="http://schemas.microsoft.com/office/powerpoint/2010/main" val="2691955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Axiomas</a:t>
            </a:r>
            <a:endParaRPr lang="es-ES" sz="7200"/>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9600" b="1"/>
              <a:t>1 · 0 = 0 · 1 = 0</a:t>
            </a:r>
          </a:p>
          <a:p>
            <a:pPr marL="0" indent="0">
              <a:buNone/>
            </a:pPr>
            <a:r>
              <a:rPr lang="es-ES" sz="9600" b="1">
                <a:solidFill>
                  <a:srgbClr val="0070C0"/>
                </a:solidFill>
              </a:rPr>
              <a:t>0 + 1 = 1 + 0 = 1</a:t>
            </a:r>
          </a:p>
        </p:txBody>
      </p:sp>
    </p:spTree>
    <p:extLst>
      <p:ext uri="{BB962C8B-B14F-4D97-AF65-F5344CB8AC3E}">
        <p14:creationId xmlns:p14="http://schemas.microsoft.com/office/powerpoint/2010/main" val="19854575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Identidad</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9600" b="1"/>
              <a:t>a · 1 = a</a:t>
            </a:r>
          </a:p>
          <a:p>
            <a:pPr marL="0" indent="0">
              <a:buNone/>
            </a:pPr>
            <a:r>
              <a:rPr lang="es-ES" sz="9600" b="1">
                <a:solidFill>
                  <a:srgbClr val="0070C0"/>
                </a:solidFill>
              </a:rPr>
              <a:t>a + 0 = a</a:t>
            </a:r>
          </a:p>
        </p:txBody>
      </p:sp>
    </p:spTree>
    <p:extLst>
      <p:ext uri="{BB962C8B-B14F-4D97-AF65-F5344CB8AC3E}">
        <p14:creationId xmlns:p14="http://schemas.microsoft.com/office/powerpoint/2010/main" val="42072621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latin typeface="+mn-lt"/>
              </a:rPr>
              <a:t>a · 1 = a / </a:t>
            </a:r>
            <a:r>
              <a:rPr lang="es-ES" sz="7200" b="1">
                <a:solidFill>
                  <a:srgbClr val="0070C0"/>
                </a:solidFill>
                <a:latin typeface="+mn-lt"/>
              </a:rPr>
              <a:t>a + 0 = a</a:t>
            </a:r>
            <a:endParaRPr lang="es-ES" sz="7200" b="1">
              <a:latin typeface="+mn-lt"/>
            </a:endParaRP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a,b,c</a:t>
            </a:r>
            <a:r>
              <a:rPr lang="es-ES" sz="6600" b="1"/>
              <a:t>)= a’c1</a:t>
            </a:r>
          </a:p>
          <a:p>
            <a:pPr marL="0" indent="0">
              <a:buNone/>
            </a:pPr>
            <a:r>
              <a:rPr lang="es-ES" sz="6600" b="1"/>
              <a:t>f(</a:t>
            </a:r>
            <a:r>
              <a:rPr lang="es-ES" sz="6600" b="1" err="1"/>
              <a:t>a,b,c</a:t>
            </a:r>
            <a:r>
              <a:rPr lang="es-ES" sz="6600" b="1"/>
              <a:t>)= ab’+0</a:t>
            </a:r>
          </a:p>
          <a:p>
            <a:pPr marL="0" indent="0">
              <a:buNone/>
            </a:pPr>
            <a:r>
              <a:rPr lang="es-ES" sz="6600" b="1"/>
              <a:t>f(</a:t>
            </a:r>
            <a:r>
              <a:rPr lang="es-ES" sz="6600" b="1" err="1"/>
              <a:t>a,b,c</a:t>
            </a:r>
            <a:r>
              <a:rPr lang="es-ES" sz="6600" b="1"/>
              <a:t>)= b+c’+0</a:t>
            </a:r>
            <a:endParaRPr lang="es-ES" sz="6600" b="1">
              <a:solidFill>
                <a:srgbClr val="0070C0"/>
              </a:solidFill>
            </a:endParaRPr>
          </a:p>
        </p:txBody>
      </p:sp>
    </p:spTree>
    <p:extLst>
      <p:ext uri="{BB962C8B-B14F-4D97-AF65-F5344CB8AC3E}">
        <p14:creationId xmlns:p14="http://schemas.microsoft.com/office/powerpoint/2010/main" val="1621283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BF439611-D4E6-7B4E-98BE-99BB2FD396B2}"/>
              </a:ext>
            </a:extLst>
          </p:cNvPr>
          <p:cNvGraphicFramePr>
            <a:graphicFrameLocks noGrp="1"/>
          </p:cNvGraphicFramePr>
          <p:nvPr>
            <p:extLst>
              <p:ext uri="{D42A27DB-BD31-4B8C-83A1-F6EECF244321}">
                <p14:modId xmlns:p14="http://schemas.microsoft.com/office/powerpoint/2010/main" val="4248343035"/>
              </p:ext>
            </p:extLst>
          </p:nvPr>
        </p:nvGraphicFramePr>
        <p:xfrm>
          <a:off x="2067277" y="352778"/>
          <a:ext cx="8057133" cy="6181699"/>
        </p:xfrm>
        <a:graphic>
          <a:graphicData uri="http://schemas.openxmlformats.org/drawingml/2006/table">
            <a:tbl>
              <a:tblPr firstRow="1" bandRow="1">
                <a:tableStyleId>{21E4AEA4-8DFA-4A89-87EB-49C32662AFE0}</a:tableStyleId>
              </a:tblPr>
              <a:tblGrid>
                <a:gridCol w="2460116">
                  <a:extLst>
                    <a:ext uri="{9D8B030D-6E8A-4147-A177-3AD203B41FA5}">
                      <a16:colId xmlns:a16="http://schemas.microsoft.com/office/drawing/2014/main" val="167914984"/>
                    </a:ext>
                  </a:extLst>
                </a:gridCol>
                <a:gridCol w="4511104">
                  <a:extLst>
                    <a:ext uri="{9D8B030D-6E8A-4147-A177-3AD203B41FA5}">
                      <a16:colId xmlns:a16="http://schemas.microsoft.com/office/drawing/2014/main" val="2479235318"/>
                    </a:ext>
                  </a:extLst>
                </a:gridCol>
                <a:gridCol w="1085913">
                  <a:extLst>
                    <a:ext uri="{9D8B030D-6E8A-4147-A177-3AD203B41FA5}">
                      <a16:colId xmlns:a16="http://schemas.microsoft.com/office/drawing/2014/main" val="3605968899"/>
                    </a:ext>
                  </a:extLst>
                </a:gridCol>
              </a:tblGrid>
              <a:tr h="370840">
                <a:tc>
                  <a:txBody>
                    <a:bodyPr/>
                    <a:lstStyle/>
                    <a:p>
                      <a:r>
                        <a:rPr lang="es-ES" dirty="0"/>
                        <a:t>Visionado</a:t>
                      </a:r>
                    </a:p>
                  </a:txBody>
                  <a:tcPr/>
                </a:tc>
                <a:tc>
                  <a:txBody>
                    <a:bodyPr/>
                    <a:lstStyle/>
                    <a:p>
                      <a:r>
                        <a:rPr lang="es-ES" dirty="0"/>
                        <a:t>Vídeo</a:t>
                      </a:r>
                    </a:p>
                  </a:txBody>
                  <a:tcPr/>
                </a:tc>
                <a:tc>
                  <a:txBody>
                    <a:bodyPr/>
                    <a:lstStyle/>
                    <a:p>
                      <a:r>
                        <a:rPr lang="es-ES" dirty="0"/>
                        <a:t>Duración</a:t>
                      </a:r>
                    </a:p>
                  </a:txBody>
                  <a:tcPr/>
                </a:tc>
                <a:extLst>
                  <a:ext uri="{0D108BD9-81ED-4DB2-BD59-A6C34878D82A}">
                    <a16:rowId xmlns:a16="http://schemas.microsoft.com/office/drawing/2014/main" val="4098337333"/>
                  </a:ext>
                </a:extLst>
              </a:tr>
              <a:tr h="370840">
                <a:tc rowSpan="5">
                  <a:txBody>
                    <a:bodyPr/>
                    <a:lstStyle/>
                    <a:p>
                      <a:pPr marL="0" marR="0" lvl="0" indent="0" algn="l" rtl="0" eaLnBrk="1" fontAlgn="auto" latinLnBrk="0" hangingPunct="1">
                        <a:lnSpc>
                          <a:spcPct val="100000"/>
                        </a:lnSpc>
                        <a:spcBef>
                          <a:spcPts val="0"/>
                        </a:spcBef>
                        <a:spcAft>
                          <a:spcPts val="0"/>
                        </a:spcAft>
                        <a:buClrTx/>
                        <a:buSzTx/>
                        <a:buFontTx/>
                        <a:buNone/>
                      </a:pPr>
                      <a:r>
                        <a:rPr lang="es-ES" dirty="0"/>
                        <a:t>Sesión 3</a:t>
                      </a:r>
                    </a:p>
                    <a:p>
                      <a:r>
                        <a:rPr lang="es-ES" dirty="0"/>
                        <a:t>118 min.</a:t>
                      </a:r>
                    </a:p>
                  </a:txBody>
                  <a:tcPr/>
                </a:tc>
                <a:tc>
                  <a:txBody>
                    <a:bodyPr/>
                    <a:lstStyle/>
                    <a:p>
                      <a:pPr algn="ctr"/>
                      <a:r>
                        <a:rPr lang="es-ES" b="1" i="1" dirty="0">
                          <a:solidFill>
                            <a:srgbClr val="0070C0"/>
                          </a:solidFill>
                        </a:rPr>
                        <a:t>esta sesión viene de la transparencia anterior</a:t>
                      </a:r>
                    </a:p>
                  </a:txBody>
                  <a:tcPr/>
                </a:tc>
                <a:tc>
                  <a:txBody>
                    <a:bodyPr/>
                    <a:lstStyle/>
                    <a:p>
                      <a:endParaRPr lang="es-ES"/>
                    </a:p>
                  </a:txBody>
                  <a:tcPr/>
                </a:tc>
                <a:extLst>
                  <a:ext uri="{0D108BD9-81ED-4DB2-BD59-A6C34878D82A}">
                    <a16:rowId xmlns:a16="http://schemas.microsoft.com/office/drawing/2014/main" val="1248534776"/>
                  </a:ext>
                </a:extLst>
              </a:tr>
              <a:tr h="370840">
                <a:tc vMerge="1">
                  <a:txBody>
                    <a:bodyPr/>
                    <a:lstStyle/>
                    <a:p>
                      <a:endParaRPr lang="es-ES"/>
                    </a:p>
                  </a:txBody>
                  <a:tcPr/>
                </a:tc>
                <a:tc>
                  <a:txBody>
                    <a:bodyPr/>
                    <a:lstStyle/>
                    <a:p>
                      <a:r>
                        <a:rPr lang="es-ES" dirty="0"/>
                        <a:t>2.15 Familias funcionales completas</a:t>
                      </a:r>
                    </a:p>
                  </a:txBody>
                  <a:tcPr/>
                </a:tc>
                <a:tc>
                  <a:txBody>
                    <a:bodyPr/>
                    <a:lstStyle/>
                    <a:p>
                      <a:r>
                        <a:rPr lang="es-ES" dirty="0"/>
                        <a:t>17 min.</a:t>
                      </a:r>
                    </a:p>
                  </a:txBody>
                  <a:tcPr/>
                </a:tc>
                <a:extLst>
                  <a:ext uri="{0D108BD9-81ED-4DB2-BD59-A6C34878D82A}">
                    <a16:rowId xmlns:a16="http://schemas.microsoft.com/office/drawing/2014/main" val="2896988229"/>
                  </a:ext>
                </a:extLst>
              </a:tr>
              <a:tr h="370840">
                <a:tc vMerge="1">
                  <a:txBody>
                    <a:bodyPr/>
                    <a:lstStyle/>
                    <a:p>
                      <a:endParaRPr lang="es-ES"/>
                    </a:p>
                  </a:txBody>
                  <a:tcPr/>
                </a:tc>
                <a:tc>
                  <a:txBody>
                    <a:bodyPr/>
                    <a:lstStyle/>
                    <a:p>
                      <a:r>
                        <a:rPr lang="es-ES" dirty="0"/>
                        <a:t>2.16 Método de la burbuja</a:t>
                      </a:r>
                    </a:p>
                  </a:txBody>
                  <a:tcPr/>
                </a:tc>
                <a:tc>
                  <a:txBody>
                    <a:bodyPr/>
                    <a:lstStyle/>
                    <a:p>
                      <a:r>
                        <a:rPr lang="es-ES" dirty="0"/>
                        <a:t>22 min.</a:t>
                      </a:r>
                    </a:p>
                  </a:txBody>
                  <a:tcPr/>
                </a:tc>
                <a:extLst>
                  <a:ext uri="{0D108BD9-81ED-4DB2-BD59-A6C34878D82A}">
                    <a16:rowId xmlns:a16="http://schemas.microsoft.com/office/drawing/2014/main" val="1052183118"/>
                  </a:ext>
                </a:extLst>
              </a:tr>
              <a:tr h="370840">
                <a:tc vMerge="1">
                  <a:txBody>
                    <a:bodyPr/>
                    <a:lstStyle/>
                    <a:p>
                      <a:endParaRPr lang="es-ES" dirty="0"/>
                    </a:p>
                  </a:txBody>
                  <a:tcPr/>
                </a:tc>
                <a:tc>
                  <a:txBody>
                    <a:bodyPr/>
                    <a:lstStyle/>
                    <a:p>
                      <a:r>
                        <a:rPr lang="es-ES" dirty="0"/>
                        <a:t>2.17 Transformación algebraica y familias </a:t>
                      </a:r>
                      <a:r>
                        <a:rPr lang="es-ES" dirty="0" err="1"/>
                        <a:t>lóg</a:t>
                      </a:r>
                      <a:r>
                        <a:rPr lang="es-ES" dirty="0"/>
                        <a:t>.</a:t>
                      </a:r>
                    </a:p>
                  </a:txBody>
                  <a:tcPr/>
                </a:tc>
                <a:tc>
                  <a:txBody>
                    <a:bodyPr/>
                    <a:lstStyle/>
                    <a:p>
                      <a:r>
                        <a:rPr lang="es-ES" dirty="0"/>
                        <a:t>19 min.</a:t>
                      </a:r>
                    </a:p>
                  </a:txBody>
                  <a:tcPr/>
                </a:tc>
                <a:extLst>
                  <a:ext uri="{0D108BD9-81ED-4DB2-BD59-A6C34878D82A}">
                    <a16:rowId xmlns:a16="http://schemas.microsoft.com/office/drawing/2014/main" val="3326637803"/>
                  </a:ext>
                </a:extLst>
              </a:tr>
              <a:tr h="640080">
                <a:tc vMerge="1">
                  <a:txBody>
                    <a:bodyPr/>
                    <a:lstStyle/>
                    <a:p>
                      <a:endParaRPr lang="es-ES" dirty="0"/>
                    </a:p>
                  </a:txBody>
                  <a:tcPr>
                    <a:solidFill>
                      <a:srgbClr val="FDECE9"/>
                    </a:solidFill>
                  </a:tcPr>
                </a:tc>
                <a:tc>
                  <a:txBody>
                    <a:bodyPr/>
                    <a:lstStyle/>
                    <a:p>
                      <a:r>
                        <a:rPr lang="es-ES" dirty="0"/>
                        <a:t>2.18 Retardo de señales</a:t>
                      </a:r>
                    </a:p>
                  </a:txBody>
                  <a:tcPr/>
                </a:tc>
                <a:tc>
                  <a:txBody>
                    <a:bodyPr/>
                    <a:lstStyle/>
                    <a:p>
                      <a:r>
                        <a:rPr lang="es-ES" dirty="0"/>
                        <a:t>18 min.</a:t>
                      </a:r>
                    </a:p>
                  </a:txBody>
                  <a:tcPr/>
                </a:tc>
                <a:extLst>
                  <a:ext uri="{0D108BD9-81ED-4DB2-BD59-A6C34878D82A}">
                    <a16:rowId xmlns:a16="http://schemas.microsoft.com/office/drawing/2014/main" val="332294793"/>
                  </a:ext>
                </a:extLst>
              </a:tr>
              <a:tr h="370840">
                <a:tc rowSpan="7">
                  <a:txBody>
                    <a:bodyPr/>
                    <a:lstStyle/>
                    <a:p>
                      <a:r>
                        <a:rPr lang="es-ES" dirty="0"/>
                        <a:t>Sesión 4</a:t>
                      </a:r>
                    </a:p>
                    <a:p>
                      <a:r>
                        <a:rPr lang="es-ES" dirty="0"/>
                        <a:t>130 min.</a:t>
                      </a:r>
                    </a:p>
                    <a:p>
                      <a:endParaRPr lang="es-ES" dirty="0"/>
                    </a:p>
                  </a:txBody>
                  <a:tcPr>
                    <a:solidFill>
                      <a:srgbClr val="FDECE9"/>
                    </a:solidFill>
                  </a:tcPr>
                </a:tc>
                <a:tc>
                  <a:txBody>
                    <a:bodyPr/>
                    <a:lstStyle/>
                    <a:p>
                      <a:r>
                        <a:rPr lang="es-ES" dirty="0"/>
                        <a:t>2.19 Multiplexor (I)</a:t>
                      </a:r>
                    </a:p>
                  </a:txBody>
                  <a:tcPr/>
                </a:tc>
                <a:tc>
                  <a:txBody>
                    <a:bodyPr/>
                    <a:lstStyle/>
                    <a:p>
                      <a:r>
                        <a:rPr lang="es-ES" dirty="0"/>
                        <a:t>34 min.</a:t>
                      </a:r>
                    </a:p>
                  </a:txBody>
                  <a:tcPr/>
                </a:tc>
                <a:extLst>
                  <a:ext uri="{0D108BD9-81ED-4DB2-BD59-A6C34878D82A}">
                    <a16:rowId xmlns:a16="http://schemas.microsoft.com/office/drawing/2014/main" val="832294467"/>
                  </a:ext>
                </a:extLst>
              </a:tr>
              <a:tr h="370840">
                <a:tc vMerge="1">
                  <a:txBody>
                    <a:bodyPr/>
                    <a:lstStyle/>
                    <a:p>
                      <a:endParaRPr lang="es-ES" dirty="0"/>
                    </a:p>
                  </a:txBody>
                  <a:tcPr>
                    <a:solidFill>
                      <a:srgbClr val="FDECE9"/>
                    </a:solidFill>
                  </a:tcPr>
                </a:tc>
                <a:tc>
                  <a:txBody>
                    <a:bodyPr/>
                    <a:lstStyle/>
                    <a:p>
                      <a:r>
                        <a:rPr lang="es-ES" dirty="0"/>
                        <a:t>2.20 Multiplexor (II)</a:t>
                      </a:r>
                    </a:p>
                  </a:txBody>
                  <a:tcPr/>
                </a:tc>
                <a:tc>
                  <a:txBody>
                    <a:bodyPr/>
                    <a:lstStyle/>
                    <a:p>
                      <a:r>
                        <a:rPr lang="es-ES" dirty="0"/>
                        <a:t>15 min.</a:t>
                      </a:r>
                    </a:p>
                  </a:txBody>
                  <a:tcPr/>
                </a:tc>
                <a:extLst>
                  <a:ext uri="{0D108BD9-81ED-4DB2-BD59-A6C34878D82A}">
                    <a16:rowId xmlns:a16="http://schemas.microsoft.com/office/drawing/2014/main" val="1354865641"/>
                  </a:ext>
                </a:extLst>
              </a:tr>
              <a:tr h="281093">
                <a:tc vMerge="1">
                  <a:txBody>
                    <a:bodyPr/>
                    <a:lstStyle/>
                    <a:p>
                      <a:endParaRPr lang="es-ES" dirty="0"/>
                    </a:p>
                  </a:txBody>
                  <a:tcPr>
                    <a:solidFill>
                      <a:srgbClr val="FDECE9"/>
                    </a:solidFill>
                  </a:tcPr>
                </a:tc>
                <a:tc>
                  <a:txBody>
                    <a:bodyPr/>
                    <a:lstStyle/>
                    <a:p>
                      <a:r>
                        <a:rPr lang="es-ES" dirty="0"/>
                        <a:t>2.21 Demultiplexor</a:t>
                      </a:r>
                    </a:p>
                  </a:txBody>
                  <a:tcPr/>
                </a:tc>
                <a:tc>
                  <a:txBody>
                    <a:bodyPr/>
                    <a:lstStyle/>
                    <a:p>
                      <a:r>
                        <a:rPr lang="es-ES" dirty="0"/>
                        <a:t>7 min.</a:t>
                      </a:r>
                    </a:p>
                  </a:txBody>
                  <a:tcPr/>
                </a:tc>
                <a:extLst>
                  <a:ext uri="{0D108BD9-81ED-4DB2-BD59-A6C34878D82A}">
                    <a16:rowId xmlns:a16="http://schemas.microsoft.com/office/drawing/2014/main" val="1813675973"/>
                  </a:ext>
                </a:extLst>
              </a:tr>
              <a:tr h="325967">
                <a:tc vMerge="1">
                  <a:txBody>
                    <a:bodyPr/>
                    <a:lstStyle/>
                    <a:p>
                      <a:endParaRPr lang="es-ES" dirty="0"/>
                    </a:p>
                  </a:txBody>
                  <a:tcPr>
                    <a:solidFill>
                      <a:srgbClr val="FDECE9"/>
                    </a:solidFill>
                  </a:tcPr>
                </a:tc>
                <a:tc>
                  <a:txBody>
                    <a:bodyPr/>
                    <a:lstStyle/>
                    <a:p>
                      <a:r>
                        <a:rPr lang="es-ES" dirty="0"/>
                        <a:t>2.22 Decodificador</a:t>
                      </a:r>
                    </a:p>
                  </a:txBody>
                  <a:tcPr/>
                </a:tc>
                <a:tc>
                  <a:txBody>
                    <a:bodyPr/>
                    <a:lstStyle/>
                    <a:p>
                      <a:r>
                        <a:rPr lang="es-ES" dirty="0"/>
                        <a:t>22 min.</a:t>
                      </a:r>
                    </a:p>
                  </a:txBody>
                  <a:tcPr/>
                </a:tc>
                <a:extLst>
                  <a:ext uri="{0D108BD9-81ED-4DB2-BD59-A6C34878D82A}">
                    <a16:rowId xmlns:a16="http://schemas.microsoft.com/office/drawing/2014/main" val="1279763531"/>
                  </a:ext>
                </a:extLst>
              </a:tr>
              <a:tr h="370840">
                <a:tc vMerge="1">
                  <a:txBody>
                    <a:bodyPr/>
                    <a:lstStyle/>
                    <a:p>
                      <a:endParaRPr lang="es-ES" dirty="0"/>
                    </a:p>
                  </a:txBody>
                  <a:tcPr>
                    <a:solidFill>
                      <a:srgbClr val="FDECE9"/>
                    </a:solidFill>
                  </a:tcPr>
                </a:tc>
                <a:tc>
                  <a:txBody>
                    <a:bodyPr/>
                    <a:lstStyle/>
                    <a:p>
                      <a:r>
                        <a:rPr lang="es-ES" dirty="0"/>
                        <a:t>2.23 Codificador</a:t>
                      </a:r>
                    </a:p>
                  </a:txBody>
                  <a:tcPr/>
                </a:tc>
                <a:tc>
                  <a:txBody>
                    <a:bodyPr/>
                    <a:lstStyle/>
                    <a:p>
                      <a:r>
                        <a:rPr lang="es-ES" dirty="0"/>
                        <a:t>14 min.</a:t>
                      </a:r>
                    </a:p>
                  </a:txBody>
                  <a:tcPr/>
                </a:tc>
                <a:extLst>
                  <a:ext uri="{0D108BD9-81ED-4DB2-BD59-A6C34878D82A}">
                    <a16:rowId xmlns:a16="http://schemas.microsoft.com/office/drawing/2014/main" val="3481869513"/>
                  </a:ext>
                </a:extLst>
              </a:tr>
              <a:tr h="370179">
                <a:tc vMerge="1">
                  <a:txBody>
                    <a:bodyPr/>
                    <a:lstStyle/>
                    <a:p>
                      <a:endParaRPr lang="es-ES" dirty="0"/>
                    </a:p>
                  </a:txBody>
                  <a:tcPr>
                    <a:solidFill>
                      <a:srgbClr val="F9D7CD"/>
                    </a:solidFill>
                  </a:tcPr>
                </a:tc>
                <a:tc>
                  <a:txBody>
                    <a:bodyPr/>
                    <a:lstStyle/>
                    <a:p>
                      <a:r>
                        <a:rPr lang="es-ES" dirty="0"/>
                        <a:t>2.24 Memoria ROM</a:t>
                      </a:r>
                    </a:p>
                  </a:txBody>
                  <a:tcPr>
                    <a:solidFill>
                      <a:srgbClr val="F9D7CD"/>
                    </a:solidFill>
                  </a:tcPr>
                </a:tc>
                <a:tc>
                  <a:txBody>
                    <a:bodyPr/>
                    <a:lstStyle/>
                    <a:p>
                      <a:r>
                        <a:rPr lang="es-ES" dirty="0"/>
                        <a:t>27 min.</a:t>
                      </a:r>
                    </a:p>
                  </a:txBody>
                  <a:tcPr>
                    <a:solidFill>
                      <a:srgbClr val="F9D7CD"/>
                    </a:solidFill>
                  </a:tcPr>
                </a:tc>
                <a:extLst>
                  <a:ext uri="{0D108BD9-81ED-4DB2-BD59-A6C34878D82A}">
                    <a16:rowId xmlns:a16="http://schemas.microsoft.com/office/drawing/2014/main" val="16785703"/>
                  </a:ext>
                </a:extLst>
              </a:tr>
              <a:tr h="370840">
                <a:tc vMerge="1">
                  <a:txBody>
                    <a:bodyPr/>
                    <a:lstStyle/>
                    <a:p>
                      <a:endParaRPr lang="es-ES" dirty="0"/>
                    </a:p>
                  </a:txBody>
                  <a:tcPr>
                    <a:solidFill>
                      <a:srgbClr val="F9D7CD"/>
                    </a:solidFill>
                  </a:tcPr>
                </a:tc>
                <a:tc>
                  <a:txBody>
                    <a:bodyPr/>
                    <a:lstStyle/>
                    <a:p>
                      <a:r>
                        <a:rPr lang="es-ES" dirty="0"/>
                        <a:t>2.25 Semisumador y sumador completo</a:t>
                      </a:r>
                    </a:p>
                  </a:txBody>
                  <a:tcPr/>
                </a:tc>
                <a:tc>
                  <a:txBody>
                    <a:bodyPr/>
                    <a:lstStyle/>
                    <a:p>
                      <a:r>
                        <a:rPr lang="es-ES" dirty="0"/>
                        <a:t>11 min.</a:t>
                      </a:r>
                    </a:p>
                  </a:txBody>
                  <a:tcPr/>
                </a:tc>
                <a:extLst>
                  <a:ext uri="{0D108BD9-81ED-4DB2-BD59-A6C34878D82A}">
                    <a16:rowId xmlns:a16="http://schemas.microsoft.com/office/drawing/2014/main" val="1293857497"/>
                  </a:ext>
                </a:extLst>
              </a:tr>
              <a:tr h="263144">
                <a:tc rowSpan="3">
                  <a:txBody>
                    <a:bodyPr/>
                    <a:lstStyle/>
                    <a:p>
                      <a:r>
                        <a:rPr lang="es-ES" dirty="0"/>
                        <a:t>Sesión 5</a:t>
                      </a:r>
                    </a:p>
                    <a:p>
                      <a:r>
                        <a:rPr lang="es-ES" dirty="0"/>
                        <a:t>57 min.</a:t>
                      </a:r>
                    </a:p>
                    <a:p>
                      <a:endParaRPr lang="es-ES" dirty="0"/>
                    </a:p>
                  </a:txBody>
                  <a:tcPr>
                    <a:solidFill>
                      <a:srgbClr val="F9D7CD"/>
                    </a:solidFill>
                  </a:tcPr>
                </a:tc>
                <a:tc>
                  <a:txBody>
                    <a:bodyPr/>
                    <a:lstStyle/>
                    <a:p>
                      <a:r>
                        <a:rPr lang="es-ES" dirty="0"/>
                        <a:t>2.26 Sumador, restador y comparador</a:t>
                      </a:r>
                    </a:p>
                  </a:txBody>
                  <a:tcPr/>
                </a:tc>
                <a:tc>
                  <a:txBody>
                    <a:bodyPr/>
                    <a:lstStyle/>
                    <a:p>
                      <a:r>
                        <a:rPr lang="es-ES" dirty="0"/>
                        <a:t>18 min.</a:t>
                      </a:r>
                    </a:p>
                  </a:txBody>
                  <a:tcPr/>
                </a:tc>
                <a:extLst>
                  <a:ext uri="{0D108BD9-81ED-4DB2-BD59-A6C34878D82A}">
                    <a16:rowId xmlns:a16="http://schemas.microsoft.com/office/drawing/2014/main" val="4244688216"/>
                  </a:ext>
                </a:extLst>
              </a:tr>
              <a:tr h="316992">
                <a:tc vMerge="1">
                  <a:txBody>
                    <a:bodyPr/>
                    <a:lstStyle/>
                    <a:p>
                      <a:endParaRPr lang="es-ES" dirty="0"/>
                    </a:p>
                  </a:txBody>
                  <a:tcPr>
                    <a:solidFill>
                      <a:srgbClr val="F9D7CD"/>
                    </a:solidFill>
                  </a:tcPr>
                </a:tc>
                <a:tc>
                  <a:txBody>
                    <a:bodyPr/>
                    <a:lstStyle/>
                    <a:p>
                      <a:r>
                        <a:rPr lang="es-ES" dirty="0"/>
                        <a:t>2.27 ALU</a:t>
                      </a:r>
                    </a:p>
                  </a:txBody>
                  <a:tcPr/>
                </a:tc>
                <a:tc>
                  <a:txBody>
                    <a:bodyPr/>
                    <a:lstStyle/>
                    <a:p>
                      <a:r>
                        <a:rPr lang="es-ES" dirty="0"/>
                        <a:t>15 min.</a:t>
                      </a:r>
                    </a:p>
                  </a:txBody>
                  <a:tcPr/>
                </a:tc>
                <a:extLst>
                  <a:ext uri="{0D108BD9-81ED-4DB2-BD59-A6C34878D82A}">
                    <a16:rowId xmlns:a16="http://schemas.microsoft.com/office/drawing/2014/main" val="2846996800"/>
                  </a:ext>
                </a:extLst>
              </a:tr>
              <a:tr h="370840">
                <a:tc vMerge="1">
                  <a:txBody>
                    <a:bodyPr/>
                    <a:lstStyle/>
                    <a:p>
                      <a:endParaRPr lang="es-ES" dirty="0"/>
                    </a:p>
                  </a:txBody>
                  <a:tcPr>
                    <a:solidFill>
                      <a:srgbClr val="F9D7CD"/>
                    </a:solidFill>
                  </a:tcPr>
                </a:tc>
                <a:tc>
                  <a:txBody>
                    <a:bodyPr/>
                    <a:lstStyle/>
                    <a:p>
                      <a:r>
                        <a:rPr lang="es-ES" dirty="0"/>
                        <a:t>2.28 Análisis circuitos con módulos estándar</a:t>
                      </a:r>
                    </a:p>
                  </a:txBody>
                  <a:tcPr/>
                </a:tc>
                <a:tc>
                  <a:txBody>
                    <a:bodyPr/>
                    <a:lstStyle/>
                    <a:p>
                      <a:r>
                        <a:rPr lang="es-ES" dirty="0"/>
                        <a:t>24 min.</a:t>
                      </a:r>
                    </a:p>
                  </a:txBody>
                  <a:tcPr/>
                </a:tc>
                <a:extLst>
                  <a:ext uri="{0D108BD9-81ED-4DB2-BD59-A6C34878D82A}">
                    <a16:rowId xmlns:a16="http://schemas.microsoft.com/office/drawing/2014/main" val="1195664787"/>
                  </a:ext>
                </a:extLst>
              </a:tr>
            </a:tbl>
          </a:graphicData>
        </a:graphic>
      </p:graphicFrame>
    </p:spTree>
    <p:extLst>
      <p:ext uri="{BB962C8B-B14F-4D97-AF65-F5344CB8AC3E}">
        <p14:creationId xmlns:p14="http://schemas.microsoft.com/office/powerpoint/2010/main" val="7039418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Elemento nulo</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9600" b="1"/>
              <a:t>a · 0 = 0</a:t>
            </a:r>
          </a:p>
          <a:p>
            <a:pPr marL="0" indent="0">
              <a:buNone/>
            </a:pPr>
            <a:r>
              <a:rPr lang="es-ES" sz="9600" b="1">
                <a:solidFill>
                  <a:srgbClr val="0070C0"/>
                </a:solidFill>
              </a:rPr>
              <a:t>a + 1 = 1</a:t>
            </a:r>
          </a:p>
        </p:txBody>
      </p:sp>
    </p:spTree>
    <p:extLst>
      <p:ext uri="{BB962C8B-B14F-4D97-AF65-F5344CB8AC3E}">
        <p14:creationId xmlns:p14="http://schemas.microsoft.com/office/powerpoint/2010/main" val="34327828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latin typeface="+mn-lt"/>
              </a:rPr>
              <a:t>a · 0 = 0 / </a:t>
            </a:r>
            <a:r>
              <a:rPr lang="es-ES" sz="7200" b="1">
                <a:solidFill>
                  <a:srgbClr val="0070C0"/>
                </a:solidFill>
                <a:latin typeface="+mn-lt"/>
              </a:rPr>
              <a:t>a + 1 = 1</a:t>
            </a:r>
            <a:endParaRPr lang="es-ES" sz="7200" b="1">
              <a:latin typeface="+mn-lt"/>
            </a:endParaRP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a,b,c</a:t>
            </a:r>
            <a:r>
              <a:rPr lang="es-ES" sz="6600" b="1"/>
              <a:t>)= ac’0</a:t>
            </a:r>
          </a:p>
          <a:p>
            <a:pPr marL="0" indent="0">
              <a:buNone/>
            </a:pPr>
            <a:r>
              <a:rPr lang="es-ES" sz="6600" b="1"/>
              <a:t>f(</a:t>
            </a:r>
            <a:r>
              <a:rPr lang="es-ES" sz="6600" b="1" err="1"/>
              <a:t>a,b,c</a:t>
            </a:r>
            <a:r>
              <a:rPr lang="es-ES" sz="6600" b="1"/>
              <a:t>)= b’+1</a:t>
            </a:r>
          </a:p>
          <a:p>
            <a:pPr marL="0" indent="0">
              <a:buNone/>
            </a:pPr>
            <a:r>
              <a:rPr lang="es-ES" sz="6600" b="1"/>
              <a:t>f(</a:t>
            </a:r>
            <a:r>
              <a:rPr lang="es-ES" sz="6600" b="1" err="1"/>
              <a:t>a,b,c</a:t>
            </a:r>
            <a:r>
              <a:rPr lang="es-ES" sz="6600" b="1"/>
              <a:t>)= a+c’+1</a:t>
            </a:r>
            <a:endParaRPr lang="es-ES" sz="6600" b="1">
              <a:solidFill>
                <a:srgbClr val="0070C0"/>
              </a:solidFill>
            </a:endParaRPr>
          </a:p>
        </p:txBody>
      </p:sp>
    </p:spTree>
    <p:extLst>
      <p:ext uri="{BB962C8B-B14F-4D97-AF65-F5344CB8AC3E}">
        <p14:creationId xmlns:p14="http://schemas.microsoft.com/office/powerpoint/2010/main" val="20117496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a:t>
            </a:r>
            <a:r>
              <a:rPr lang="es-ES" sz="7200" b="1" err="1"/>
              <a:t>Idempotencia</a:t>
            </a:r>
            <a:endParaRPr lang="es-ES" sz="7200" b="1"/>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9600" b="1"/>
              <a:t>a · a = a</a:t>
            </a:r>
          </a:p>
          <a:p>
            <a:pPr marL="0" indent="0">
              <a:buNone/>
            </a:pPr>
            <a:r>
              <a:rPr lang="es-ES" sz="9600" b="1">
                <a:solidFill>
                  <a:srgbClr val="0070C0"/>
                </a:solidFill>
              </a:rPr>
              <a:t>a + a = a</a:t>
            </a:r>
          </a:p>
        </p:txBody>
      </p:sp>
    </p:spTree>
    <p:extLst>
      <p:ext uri="{BB962C8B-B14F-4D97-AF65-F5344CB8AC3E}">
        <p14:creationId xmlns:p14="http://schemas.microsoft.com/office/powerpoint/2010/main" val="4039311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latin typeface="+mn-lt"/>
              </a:rPr>
              <a:t>a · a = a / </a:t>
            </a:r>
            <a:r>
              <a:rPr lang="es-ES" sz="7200" b="1">
                <a:solidFill>
                  <a:srgbClr val="0070C0"/>
                </a:solidFill>
                <a:latin typeface="+mn-lt"/>
              </a:rPr>
              <a:t>a + a = a</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a,b,c</a:t>
            </a:r>
            <a:r>
              <a:rPr lang="es-ES" sz="6600" b="1"/>
              <a:t>)= a’+a’+</a:t>
            </a:r>
            <a:r>
              <a:rPr lang="es-ES" sz="6600" b="1" err="1"/>
              <a:t>b+c</a:t>
            </a:r>
            <a:r>
              <a:rPr lang="es-ES" sz="6600" b="1"/>
              <a:t>’</a:t>
            </a:r>
          </a:p>
          <a:p>
            <a:pPr marL="0" indent="0">
              <a:buNone/>
            </a:pPr>
            <a:r>
              <a:rPr lang="es-ES" sz="6600" b="1"/>
              <a:t>f(</a:t>
            </a:r>
            <a:r>
              <a:rPr lang="es-ES" sz="6600" b="1" err="1"/>
              <a:t>a,b,c</a:t>
            </a:r>
            <a:r>
              <a:rPr lang="es-ES" sz="6600" b="1"/>
              <a:t>)= (</a:t>
            </a:r>
            <a:r>
              <a:rPr lang="es-ES" sz="6600" b="1" err="1"/>
              <a:t>a’+b</a:t>
            </a:r>
            <a:r>
              <a:rPr lang="es-ES" sz="6600" b="1"/>
              <a:t>’)(</a:t>
            </a:r>
            <a:r>
              <a:rPr lang="es-ES" sz="6600" b="1" err="1"/>
              <a:t>a+c</a:t>
            </a:r>
            <a:r>
              <a:rPr lang="es-ES" sz="6600" b="1"/>
              <a:t>)(</a:t>
            </a:r>
            <a:r>
              <a:rPr lang="es-ES" sz="6600" b="1" err="1"/>
              <a:t>a’+b</a:t>
            </a:r>
            <a:r>
              <a:rPr lang="es-ES" sz="6600" b="1"/>
              <a:t>’)</a:t>
            </a:r>
          </a:p>
        </p:txBody>
      </p:sp>
    </p:spTree>
    <p:extLst>
      <p:ext uri="{BB962C8B-B14F-4D97-AF65-F5344CB8AC3E}">
        <p14:creationId xmlns:p14="http://schemas.microsoft.com/office/powerpoint/2010/main" val="17501984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Involución</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9600" b="1"/>
              <a:t>(a’)’ = a</a:t>
            </a:r>
          </a:p>
        </p:txBody>
      </p:sp>
    </p:spTree>
    <p:extLst>
      <p:ext uri="{BB962C8B-B14F-4D97-AF65-F5344CB8AC3E}">
        <p14:creationId xmlns:p14="http://schemas.microsoft.com/office/powerpoint/2010/main" val="22375297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latin typeface="+mn-lt"/>
              </a:rPr>
              <a:t>(a’)’ = a</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a,b,c</a:t>
            </a:r>
            <a:r>
              <a:rPr lang="es-ES" sz="6600" b="1"/>
              <a:t>)= ((</a:t>
            </a:r>
            <a:r>
              <a:rPr lang="es-ES" sz="6600" b="1" err="1"/>
              <a:t>a+c</a:t>
            </a:r>
            <a:r>
              <a:rPr lang="es-ES" sz="6600" b="1"/>
              <a:t>)’)’</a:t>
            </a:r>
          </a:p>
          <a:p>
            <a:pPr marL="0" indent="0">
              <a:buNone/>
            </a:pPr>
            <a:r>
              <a:rPr lang="es-ES" sz="6600" b="1"/>
              <a:t>f(</a:t>
            </a:r>
            <a:r>
              <a:rPr lang="es-ES" sz="6600" b="1" err="1"/>
              <a:t>a,b,c</a:t>
            </a:r>
            <a:r>
              <a:rPr lang="es-ES" sz="6600" b="1"/>
              <a:t>)= (ab’)’</a:t>
            </a:r>
          </a:p>
          <a:p>
            <a:pPr marL="0" indent="0">
              <a:buNone/>
            </a:pPr>
            <a:r>
              <a:rPr lang="es-ES" sz="6600" b="1"/>
              <a:t>f(</a:t>
            </a:r>
            <a:r>
              <a:rPr lang="es-ES" sz="6600" b="1" err="1"/>
              <a:t>a,b,c</a:t>
            </a:r>
            <a:r>
              <a:rPr lang="es-ES" sz="6600" b="1"/>
              <a:t>)= ((a’)’)’ </a:t>
            </a:r>
            <a:endParaRPr lang="es-ES" sz="6600" b="1">
              <a:solidFill>
                <a:srgbClr val="0070C0"/>
              </a:solidFill>
            </a:endParaRPr>
          </a:p>
        </p:txBody>
      </p:sp>
    </p:spTree>
    <p:extLst>
      <p:ext uri="{BB962C8B-B14F-4D97-AF65-F5344CB8AC3E}">
        <p14:creationId xmlns:p14="http://schemas.microsoft.com/office/powerpoint/2010/main" val="749723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de De Morgan</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199" y="1825625"/>
            <a:ext cx="11223661" cy="4351338"/>
          </a:xfrm>
        </p:spPr>
        <p:txBody>
          <a:bodyPr>
            <a:normAutofit/>
          </a:bodyPr>
          <a:lstStyle/>
          <a:p>
            <a:pPr marL="0" indent="0">
              <a:buNone/>
            </a:pPr>
            <a:r>
              <a:rPr lang="es-ES" sz="9600" b="1"/>
              <a:t>(</a:t>
            </a:r>
            <a:r>
              <a:rPr lang="es-ES" sz="9600" b="1" err="1"/>
              <a:t>a·b</a:t>
            </a:r>
            <a:r>
              <a:rPr lang="es-ES" sz="9600" b="1"/>
              <a:t>)’ = </a:t>
            </a:r>
            <a:r>
              <a:rPr lang="es-ES" sz="9600" b="1" err="1"/>
              <a:t>a’+b</a:t>
            </a:r>
            <a:r>
              <a:rPr lang="es-ES" sz="9600" b="1"/>
              <a:t>’</a:t>
            </a:r>
          </a:p>
          <a:p>
            <a:pPr marL="0" indent="0">
              <a:buNone/>
            </a:pPr>
            <a:r>
              <a:rPr lang="es-ES" sz="9600" b="1">
                <a:solidFill>
                  <a:srgbClr val="0070C0"/>
                </a:solidFill>
              </a:rPr>
              <a:t>(</a:t>
            </a:r>
            <a:r>
              <a:rPr lang="es-ES" sz="9600" b="1" err="1">
                <a:solidFill>
                  <a:srgbClr val="0070C0"/>
                </a:solidFill>
              </a:rPr>
              <a:t>a+b</a:t>
            </a:r>
            <a:r>
              <a:rPr lang="es-ES" sz="9600" b="1">
                <a:solidFill>
                  <a:srgbClr val="0070C0"/>
                </a:solidFill>
              </a:rPr>
              <a:t>)’ = </a:t>
            </a:r>
            <a:r>
              <a:rPr lang="es-ES" sz="9600" b="1" err="1">
                <a:solidFill>
                  <a:srgbClr val="0070C0"/>
                </a:solidFill>
              </a:rPr>
              <a:t>a’·b</a:t>
            </a:r>
            <a:r>
              <a:rPr lang="es-ES" sz="9600" b="1">
                <a:solidFill>
                  <a:srgbClr val="0070C0"/>
                </a:solidFill>
              </a:rPr>
              <a:t>’</a:t>
            </a:r>
          </a:p>
        </p:txBody>
      </p:sp>
    </p:spTree>
    <p:extLst>
      <p:ext uri="{BB962C8B-B14F-4D97-AF65-F5344CB8AC3E}">
        <p14:creationId xmlns:p14="http://schemas.microsoft.com/office/powerpoint/2010/main" val="29545423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a:xfrm>
            <a:off x="838199" y="365125"/>
            <a:ext cx="11100371" cy="1325563"/>
          </a:xfrm>
        </p:spPr>
        <p:txBody>
          <a:bodyPr>
            <a:normAutofit/>
          </a:bodyPr>
          <a:lstStyle/>
          <a:p>
            <a:r>
              <a:rPr lang="es-ES" sz="7200" b="1"/>
              <a:t>Teorema de De Morgan (vis)</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199" y="1825625"/>
            <a:ext cx="11223661" cy="4351338"/>
          </a:xfrm>
        </p:spPr>
        <p:txBody>
          <a:bodyPr>
            <a:normAutofit/>
          </a:bodyPr>
          <a:lstStyle/>
          <a:p>
            <a:pPr marL="0" indent="0">
              <a:buNone/>
            </a:pPr>
            <a:r>
              <a:rPr lang="es-ES" sz="9600" b="1"/>
              <a:t>(</a:t>
            </a:r>
            <a:r>
              <a:rPr lang="es-ES" sz="9600" b="1" err="1"/>
              <a:t>a·b·c</a:t>
            </a:r>
            <a:r>
              <a:rPr lang="es-ES" sz="9600" b="1"/>
              <a:t>)’ = </a:t>
            </a:r>
            <a:r>
              <a:rPr lang="es-ES" sz="9600" b="1" err="1"/>
              <a:t>a’+b’+c</a:t>
            </a:r>
            <a:r>
              <a:rPr lang="es-ES" sz="9600" b="1"/>
              <a:t>’</a:t>
            </a:r>
          </a:p>
          <a:p>
            <a:pPr marL="0" indent="0">
              <a:buNone/>
            </a:pPr>
            <a:r>
              <a:rPr lang="es-ES" sz="9600" b="1">
                <a:solidFill>
                  <a:srgbClr val="0070C0"/>
                </a:solidFill>
              </a:rPr>
              <a:t>(</a:t>
            </a:r>
            <a:r>
              <a:rPr lang="es-ES" sz="9600" b="1" err="1">
                <a:solidFill>
                  <a:srgbClr val="0070C0"/>
                </a:solidFill>
              </a:rPr>
              <a:t>a+b+c</a:t>
            </a:r>
            <a:r>
              <a:rPr lang="es-ES" sz="9600" b="1">
                <a:solidFill>
                  <a:srgbClr val="0070C0"/>
                </a:solidFill>
              </a:rPr>
              <a:t>)’ = </a:t>
            </a:r>
            <a:r>
              <a:rPr lang="es-ES" sz="9600" b="1" err="1">
                <a:solidFill>
                  <a:srgbClr val="0070C0"/>
                </a:solidFill>
              </a:rPr>
              <a:t>a’·b’·c</a:t>
            </a:r>
            <a:r>
              <a:rPr lang="es-ES" sz="9600" b="1">
                <a:solidFill>
                  <a:srgbClr val="0070C0"/>
                </a:solidFill>
              </a:rPr>
              <a:t>’</a:t>
            </a:r>
          </a:p>
        </p:txBody>
      </p:sp>
    </p:spTree>
    <p:extLst>
      <p:ext uri="{BB962C8B-B14F-4D97-AF65-F5344CB8AC3E}">
        <p14:creationId xmlns:p14="http://schemas.microsoft.com/office/powerpoint/2010/main" val="26934521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a:xfrm>
            <a:off x="838200" y="365125"/>
            <a:ext cx="11182564" cy="1325563"/>
          </a:xfrm>
        </p:spPr>
        <p:txBody>
          <a:bodyPr>
            <a:normAutofit/>
          </a:bodyPr>
          <a:lstStyle/>
          <a:p>
            <a:r>
              <a:rPr lang="es-ES" sz="7200" b="1">
                <a:latin typeface="+mn-lt"/>
              </a:rPr>
              <a:t>(</a:t>
            </a:r>
            <a:r>
              <a:rPr lang="es-ES" sz="7200" b="1" err="1">
                <a:latin typeface="+mn-lt"/>
              </a:rPr>
              <a:t>a·b</a:t>
            </a:r>
            <a:r>
              <a:rPr lang="es-ES" sz="7200" b="1">
                <a:latin typeface="+mn-lt"/>
              </a:rPr>
              <a:t>)’ = </a:t>
            </a:r>
            <a:r>
              <a:rPr lang="es-ES" sz="7200" b="1" err="1">
                <a:latin typeface="+mn-lt"/>
              </a:rPr>
              <a:t>a’+b</a:t>
            </a:r>
            <a:r>
              <a:rPr lang="es-ES" sz="7200" b="1">
                <a:latin typeface="+mn-lt"/>
              </a:rPr>
              <a:t>’ / </a:t>
            </a:r>
            <a:r>
              <a:rPr lang="es-ES" sz="7200" b="1">
                <a:solidFill>
                  <a:srgbClr val="0070C0"/>
                </a:solidFill>
                <a:latin typeface="+mn-lt"/>
              </a:rPr>
              <a:t>(</a:t>
            </a:r>
            <a:r>
              <a:rPr lang="es-ES" sz="7200" b="1" err="1">
                <a:solidFill>
                  <a:srgbClr val="0070C0"/>
                </a:solidFill>
                <a:latin typeface="+mn-lt"/>
              </a:rPr>
              <a:t>a+b</a:t>
            </a:r>
            <a:r>
              <a:rPr lang="es-ES" sz="7200" b="1">
                <a:solidFill>
                  <a:srgbClr val="0070C0"/>
                </a:solidFill>
                <a:latin typeface="+mn-lt"/>
              </a:rPr>
              <a:t>)’ = </a:t>
            </a:r>
            <a:r>
              <a:rPr lang="es-ES" sz="7200" b="1" err="1">
                <a:solidFill>
                  <a:srgbClr val="0070C0"/>
                </a:solidFill>
                <a:latin typeface="+mn-lt"/>
              </a:rPr>
              <a:t>a’·b</a:t>
            </a:r>
            <a:r>
              <a:rPr lang="es-ES" sz="7200" b="1">
                <a:solidFill>
                  <a:srgbClr val="0070C0"/>
                </a:solidFill>
                <a:latin typeface="+mn-lt"/>
              </a:rPr>
              <a:t>’</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a,b,c</a:t>
            </a:r>
            <a:r>
              <a:rPr lang="es-ES" sz="6600" b="1"/>
              <a:t>) = (</a:t>
            </a:r>
            <a:r>
              <a:rPr lang="es-ES" sz="6600" b="1" err="1"/>
              <a:t>a’+b</a:t>
            </a:r>
            <a:r>
              <a:rPr lang="es-ES" sz="6600" b="1"/>
              <a:t>)’</a:t>
            </a:r>
          </a:p>
          <a:p>
            <a:pPr marL="0" indent="0">
              <a:buNone/>
            </a:pPr>
            <a:r>
              <a:rPr lang="es-ES" sz="6600" b="1"/>
              <a:t>f(</a:t>
            </a:r>
            <a:r>
              <a:rPr lang="es-ES" sz="6600" b="1" err="1"/>
              <a:t>x,y</a:t>
            </a:r>
            <a:r>
              <a:rPr lang="es-ES" sz="6600" b="1"/>
              <a:t>) = </a:t>
            </a:r>
            <a:r>
              <a:rPr lang="es-ES" sz="6600" b="1" err="1"/>
              <a:t>x’·y</a:t>
            </a:r>
            <a:endParaRPr lang="es-ES" sz="6600" b="1"/>
          </a:p>
          <a:p>
            <a:pPr marL="0" indent="0">
              <a:buNone/>
            </a:pPr>
            <a:r>
              <a:rPr lang="es-ES" sz="6600" b="1"/>
              <a:t>f(</a:t>
            </a:r>
            <a:r>
              <a:rPr lang="es-ES" sz="6600" b="1" err="1"/>
              <a:t>a,b,c</a:t>
            </a:r>
            <a:r>
              <a:rPr lang="es-ES" sz="6600" b="1"/>
              <a:t>) = ((</a:t>
            </a:r>
            <a:r>
              <a:rPr lang="es-ES" sz="6600" b="1" err="1"/>
              <a:t>a+c</a:t>
            </a:r>
            <a:r>
              <a:rPr lang="es-ES" sz="6600" b="1"/>
              <a:t>)·b)’</a:t>
            </a:r>
            <a:endParaRPr lang="es-ES" sz="6600" b="1">
              <a:solidFill>
                <a:srgbClr val="0070C0"/>
              </a:solidFill>
            </a:endParaRPr>
          </a:p>
        </p:txBody>
      </p:sp>
    </p:spTree>
    <p:extLst>
      <p:ext uri="{BB962C8B-B14F-4D97-AF65-F5344CB8AC3E}">
        <p14:creationId xmlns:p14="http://schemas.microsoft.com/office/powerpoint/2010/main" val="28994271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solidFill>
                  <a:srgbClr val="FF0000"/>
                </a:solidFill>
                <a:latin typeface="+mn-lt"/>
              </a:rPr>
              <a:t>CUIDADO!!!!</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199" y="1825625"/>
            <a:ext cx="11223661" cy="4351338"/>
          </a:xfrm>
        </p:spPr>
        <p:txBody>
          <a:bodyPr>
            <a:normAutofit/>
          </a:bodyPr>
          <a:lstStyle/>
          <a:p>
            <a:pPr marL="0" indent="0">
              <a:buNone/>
            </a:pPr>
            <a:r>
              <a:rPr lang="es-ES" sz="9600" b="1"/>
              <a:t>(</a:t>
            </a:r>
            <a:r>
              <a:rPr lang="es-ES" sz="9600" b="1" err="1"/>
              <a:t>a·b</a:t>
            </a:r>
            <a:r>
              <a:rPr lang="es-ES" sz="9600" b="1"/>
              <a:t>)’ = </a:t>
            </a:r>
            <a:r>
              <a:rPr lang="es-ES" sz="9600" b="1" err="1"/>
              <a:t>a’·b</a:t>
            </a:r>
            <a:r>
              <a:rPr lang="es-ES" sz="9600" b="1"/>
              <a:t>’</a:t>
            </a:r>
          </a:p>
          <a:p>
            <a:pPr marL="0" indent="0">
              <a:buNone/>
            </a:pPr>
            <a:endParaRPr lang="es-ES" sz="9600" b="1">
              <a:solidFill>
                <a:srgbClr val="0070C0"/>
              </a:solidFill>
            </a:endParaRPr>
          </a:p>
          <a:p>
            <a:pPr marL="0" indent="0">
              <a:buNone/>
            </a:pPr>
            <a:r>
              <a:rPr lang="es-ES" sz="9600" b="1">
                <a:solidFill>
                  <a:srgbClr val="0070C0"/>
                </a:solidFill>
              </a:rPr>
              <a:t>(</a:t>
            </a:r>
            <a:r>
              <a:rPr lang="es-ES" sz="9600" b="1" err="1">
                <a:solidFill>
                  <a:srgbClr val="0070C0"/>
                </a:solidFill>
              </a:rPr>
              <a:t>a+b</a:t>
            </a:r>
            <a:r>
              <a:rPr lang="es-ES" sz="9600" b="1">
                <a:solidFill>
                  <a:srgbClr val="0070C0"/>
                </a:solidFill>
              </a:rPr>
              <a:t>)’ = </a:t>
            </a:r>
            <a:r>
              <a:rPr lang="es-ES" sz="9600" b="1" err="1">
                <a:solidFill>
                  <a:srgbClr val="0070C0"/>
                </a:solidFill>
              </a:rPr>
              <a:t>a’+b</a:t>
            </a:r>
            <a:r>
              <a:rPr lang="es-ES" sz="9600" b="1">
                <a:solidFill>
                  <a:srgbClr val="0070C0"/>
                </a:solidFill>
              </a:rPr>
              <a:t>’</a:t>
            </a:r>
          </a:p>
        </p:txBody>
      </p:sp>
      <p:sp>
        <p:nvSpPr>
          <p:cNvPr id="6" name="Multiplicación 5">
            <a:extLst>
              <a:ext uri="{FF2B5EF4-FFF2-40B4-BE49-F238E27FC236}">
                <a16:creationId xmlns:a16="http://schemas.microsoft.com/office/drawing/2014/main" id="{24F3381C-F6B6-B34F-951A-E88BDC2E4D21}"/>
              </a:ext>
            </a:extLst>
          </p:cNvPr>
          <p:cNvSpPr/>
          <p:nvPr/>
        </p:nvSpPr>
        <p:spPr>
          <a:xfrm>
            <a:off x="2085655" y="4555019"/>
            <a:ext cx="4613096" cy="1756881"/>
          </a:xfrm>
          <a:prstGeom prst="mathMultiply">
            <a:avLst>
              <a:gd name="adj1" fmla="val 422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Multiplicación 6">
            <a:extLst>
              <a:ext uri="{FF2B5EF4-FFF2-40B4-BE49-F238E27FC236}">
                <a16:creationId xmlns:a16="http://schemas.microsoft.com/office/drawing/2014/main" id="{B526BDEC-9D38-7243-8478-B0DCFF9D38F6}"/>
              </a:ext>
            </a:extLst>
          </p:cNvPr>
          <p:cNvSpPr/>
          <p:nvPr/>
        </p:nvSpPr>
        <p:spPr>
          <a:xfrm>
            <a:off x="1836933" y="1672119"/>
            <a:ext cx="4613096" cy="1756881"/>
          </a:xfrm>
          <a:prstGeom prst="mathMultiply">
            <a:avLst>
              <a:gd name="adj1" fmla="val 422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16420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(2.1)</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Definición de circuito lógico</a:t>
            </a:r>
          </a:p>
          <a:p>
            <a:r>
              <a:rPr lang="es-ES"/>
              <a:t>Tipos de circuitos lógicos</a:t>
            </a:r>
          </a:p>
          <a:p>
            <a:r>
              <a:rPr lang="es-ES"/>
              <a:t>Representación de un circuito </a:t>
            </a:r>
            <a:r>
              <a:rPr lang="es-ES" err="1"/>
              <a:t>combinacional</a:t>
            </a:r>
            <a:r>
              <a:rPr lang="es-ES"/>
              <a:t> con su Tabla de Verdad</a:t>
            </a:r>
          </a:p>
          <a:p>
            <a:r>
              <a:rPr lang="es-ES"/>
              <a:t>Introducción a la expresión algebraica de una circuito </a:t>
            </a:r>
            <a:r>
              <a:rPr lang="es-ES" err="1"/>
              <a:t>combinacional</a:t>
            </a:r>
            <a:endParaRPr lang="es-ES"/>
          </a:p>
        </p:txBody>
      </p:sp>
    </p:spTree>
    <p:extLst>
      <p:ext uri="{BB962C8B-B14F-4D97-AF65-F5344CB8AC3E}">
        <p14:creationId xmlns:p14="http://schemas.microsoft.com/office/powerpoint/2010/main" val="22554295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(2.4)</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Álgebra de Boole (parte 2)</a:t>
            </a:r>
          </a:p>
        </p:txBody>
      </p:sp>
    </p:spTree>
    <p:extLst>
      <p:ext uri="{BB962C8B-B14F-4D97-AF65-F5344CB8AC3E}">
        <p14:creationId xmlns:p14="http://schemas.microsoft.com/office/powerpoint/2010/main" val="25723796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Complementos</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9600" b="1"/>
              <a:t>a · a’ = 0</a:t>
            </a:r>
          </a:p>
          <a:p>
            <a:pPr marL="0" indent="0">
              <a:buNone/>
            </a:pPr>
            <a:r>
              <a:rPr lang="es-ES" sz="9600" b="1">
                <a:solidFill>
                  <a:srgbClr val="0070C0"/>
                </a:solidFill>
              </a:rPr>
              <a:t>a + a’ = 1</a:t>
            </a:r>
          </a:p>
        </p:txBody>
      </p:sp>
    </p:spTree>
    <p:extLst>
      <p:ext uri="{BB962C8B-B14F-4D97-AF65-F5344CB8AC3E}">
        <p14:creationId xmlns:p14="http://schemas.microsoft.com/office/powerpoint/2010/main" val="962695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latin typeface="+mn-lt"/>
              </a:rPr>
              <a:t>a · a’ = 0 / </a:t>
            </a:r>
            <a:r>
              <a:rPr lang="es-ES" sz="7200" b="1">
                <a:solidFill>
                  <a:srgbClr val="0070C0"/>
                </a:solidFill>
                <a:latin typeface="+mn-lt"/>
              </a:rPr>
              <a:t>a + a’ = 1</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a,b,c</a:t>
            </a:r>
            <a:r>
              <a:rPr lang="es-ES" sz="6600" b="1"/>
              <a:t>) = (</a:t>
            </a:r>
            <a:r>
              <a:rPr lang="es-ES" sz="6600" b="1" err="1"/>
              <a:t>a’+c</a:t>
            </a:r>
            <a:r>
              <a:rPr lang="es-ES" sz="6600" b="1"/>
              <a:t>)(</a:t>
            </a:r>
            <a:r>
              <a:rPr lang="es-ES" sz="6600" b="1" err="1"/>
              <a:t>b+c</a:t>
            </a:r>
            <a:r>
              <a:rPr lang="es-ES" sz="6600" b="1"/>
              <a:t>)(</a:t>
            </a:r>
            <a:r>
              <a:rPr lang="es-ES" sz="6600" b="1" err="1"/>
              <a:t>a’+c</a:t>
            </a:r>
            <a:r>
              <a:rPr lang="es-ES" sz="6600" b="1"/>
              <a:t>)</a:t>
            </a:r>
          </a:p>
          <a:p>
            <a:pPr marL="0" indent="0">
              <a:buNone/>
            </a:pPr>
            <a:endParaRPr lang="es-ES" sz="6600" b="1"/>
          </a:p>
          <a:p>
            <a:pPr marL="0" indent="0">
              <a:buNone/>
            </a:pPr>
            <a:r>
              <a:rPr lang="es-ES" sz="6600" b="1"/>
              <a:t>f(</a:t>
            </a:r>
            <a:r>
              <a:rPr lang="es-ES" sz="6600" b="1" err="1"/>
              <a:t>x,y</a:t>
            </a:r>
            <a:r>
              <a:rPr lang="es-ES" sz="6600" b="1"/>
              <a:t>) = ab + </a:t>
            </a:r>
            <a:r>
              <a:rPr lang="es-ES" sz="6600" b="1" err="1"/>
              <a:t>a’b</a:t>
            </a:r>
            <a:r>
              <a:rPr lang="es-ES" sz="6600" b="1"/>
              <a:t>’</a:t>
            </a:r>
          </a:p>
        </p:txBody>
      </p:sp>
    </p:spTree>
    <p:extLst>
      <p:ext uri="{BB962C8B-B14F-4D97-AF65-F5344CB8AC3E}">
        <p14:creationId xmlns:p14="http://schemas.microsoft.com/office/powerpoint/2010/main" val="7044636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Conmutatividad</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9600" b="1"/>
              <a:t>a · b = b · a</a:t>
            </a:r>
          </a:p>
          <a:p>
            <a:pPr marL="0" indent="0">
              <a:buNone/>
            </a:pPr>
            <a:r>
              <a:rPr lang="es-ES" sz="9600" b="1">
                <a:solidFill>
                  <a:srgbClr val="0070C0"/>
                </a:solidFill>
              </a:rPr>
              <a:t>a + b = a + b</a:t>
            </a:r>
          </a:p>
        </p:txBody>
      </p:sp>
    </p:spTree>
    <p:extLst>
      <p:ext uri="{BB962C8B-B14F-4D97-AF65-F5344CB8AC3E}">
        <p14:creationId xmlns:p14="http://schemas.microsoft.com/office/powerpoint/2010/main" val="2874665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err="1">
                <a:latin typeface="+mn-lt"/>
              </a:rPr>
              <a:t>a·b</a:t>
            </a:r>
            <a:r>
              <a:rPr lang="es-ES" sz="7200" b="1">
                <a:latin typeface="+mn-lt"/>
              </a:rPr>
              <a:t> = </a:t>
            </a:r>
            <a:r>
              <a:rPr lang="es-ES" sz="7200" b="1" err="1">
                <a:latin typeface="+mn-lt"/>
              </a:rPr>
              <a:t>b·a</a:t>
            </a:r>
            <a:r>
              <a:rPr lang="es-ES" sz="7200" b="1">
                <a:latin typeface="+mn-lt"/>
              </a:rPr>
              <a:t> / </a:t>
            </a:r>
            <a:r>
              <a:rPr lang="es-ES" sz="7200" b="1" err="1">
                <a:solidFill>
                  <a:srgbClr val="0070C0"/>
                </a:solidFill>
                <a:latin typeface="+mn-lt"/>
              </a:rPr>
              <a:t>a+b</a:t>
            </a:r>
            <a:r>
              <a:rPr lang="es-ES" sz="7200" b="1">
                <a:solidFill>
                  <a:srgbClr val="0070C0"/>
                </a:solidFill>
                <a:latin typeface="+mn-lt"/>
              </a:rPr>
              <a:t> = </a:t>
            </a:r>
            <a:r>
              <a:rPr lang="es-ES" sz="7200" b="1" err="1">
                <a:solidFill>
                  <a:srgbClr val="0070C0"/>
                </a:solidFill>
                <a:latin typeface="+mn-lt"/>
              </a:rPr>
              <a:t>a+b</a:t>
            </a:r>
            <a:endParaRPr lang="es-ES" sz="7200" b="1">
              <a:solidFill>
                <a:srgbClr val="0070C0"/>
              </a:solidFill>
              <a:latin typeface="+mn-lt"/>
            </a:endParaRP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a,b</a:t>
            </a:r>
            <a:r>
              <a:rPr lang="es-ES" sz="6600" b="1"/>
              <a:t>) = </a:t>
            </a:r>
            <a:r>
              <a:rPr lang="es-ES" sz="6600" b="1" err="1"/>
              <a:t>a·b</a:t>
            </a:r>
            <a:r>
              <a:rPr lang="es-ES" sz="6600" b="1"/>
              <a:t>’·a</a:t>
            </a:r>
          </a:p>
          <a:p>
            <a:pPr marL="0" indent="0">
              <a:buNone/>
            </a:pPr>
            <a:r>
              <a:rPr lang="es-ES" sz="6600" b="1"/>
              <a:t>f(</a:t>
            </a:r>
            <a:r>
              <a:rPr lang="es-ES" sz="6600" b="1" err="1"/>
              <a:t>a,b,c</a:t>
            </a:r>
            <a:r>
              <a:rPr lang="es-ES" sz="6600" b="1"/>
              <a:t>) = a’+</a:t>
            </a:r>
            <a:r>
              <a:rPr lang="es-ES" sz="6600" b="1" err="1"/>
              <a:t>c+b+a</a:t>
            </a:r>
            <a:endParaRPr lang="es-ES" sz="6600" b="1"/>
          </a:p>
        </p:txBody>
      </p:sp>
    </p:spTree>
    <p:extLst>
      <p:ext uri="{BB962C8B-B14F-4D97-AF65-F5344CB8AC3E}">
        <p14:creationId xmlns:p14="http://schemas.microsoft.com/office/powerpoint/2010/main" val="28618367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a:t>
            </a:r>
            <a:r>
              <a:rPr lang="es-ES" sz="7200" b="1" err="1"/>
              <a:t>Asociatividad</a:t>
            </a:r>
            <a:endParaRPr lang="es-ES" sz="7200" b="1"/>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199" y="1825625"/>
            <a:ext cx="11223661" cy="4351338"/>
          </a:xfrm>
        </p:spPr>
        <p:txBody>
          <a:bodyPr>
            <a:normAutofit/>
          </a:bodyPr>
          <a:lstStyle/>
          <a:p>
            <a:pPr marL="0" indent="0">
              <a:buNone/>
            </a:pPr>
            <a:r>
              <a:rPr lang="es-ES" sz="9600" b="1"/>
              <a:t>(a · b) · c = a · (b · c)</a:t>
            </a:r>
          </a:p>
          <a:p>
            <a:pPr marL="0" indent="0">
              <a:buNone/>
            </a:pPr>
            <a:r>
              <a:rPr lang="es-ES" sz="9600" b="1">
                <a:solidFill>
                  <a:srgbClr val="0070C0"/>
                </a:solidFill>
              </a:rPr>
              <a:t>(a + b) + c = a + (b + c)</a:t>
            </a:r>
          </a:p>
        </p:txBody>
      </p:sp>
    </p:spTree>
    <p:extLst>
      <p:ext uri="{BB962C8B-B14F-4D97-AF65-F5344CB8AC3E}">
        <p14:creationId xmlns:p14="http://schemas.microsoft.com/office/powerpoint/2010/main" val="25363477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Distributivo</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199" y="1825625"/>
            <a:ext cx="11223661" cy="4351338"/>
          </a:xfrm>
        </p:spPr>
        <p:txBody>
          <a:bodyPr>
            <a:normAutofit/>
          </a:bodyPr>
          <a:lstStyle/>
          <a:p>
            <a:pPr marL="0" indent="0">
              <a:buNone/>
            </a:pPr>
            <a:r>
              <a:rPr lang="es-ES" sz="9600" b="1"/>
              <a:t>a·(</a:t>
            </a:r>
            <a:r>
              <a:rPr lang="es-ES" sz="9600" b="1" err="1"/>
              <a:t>b+c</a:t>
            </a:r>
            <a:r>
              <a:rPr lang="es-ES" sz="9600" b="1"/>
              <a:t>) = (</a:t>
            </a:r>
            <a:r>
              <a:rPr lang="es-ES" sz="9600" b="1" err="1"/>
              <a:t>a·b</a:t>
            </a:r>
            <a:r>
              <a:rPr lang="es-ES" sz="9600" b="1"/>
              <a:t>)+(</a:t>
            </a:r>
            <a:r>
              <a:rPr lang="es-ES" sz="9600" b="1" err="1"/>
              <a:t>a·c</a:t>
            </a:r>
            <a:r>
              <a:rPr lang="es-ES" sz="9600" b="1"/>
              <a:t>)</a:t>
            </a:r>
          </a:p>
          <a:p>
            <a:pPr marL="0" indent="0">
              <a:buNone/>
            </a:pPr>
            <a:r>
              <a:rPr lang="es-ES" sz="9600" b="1">
                <a:solidFill>
                  <a:srgbClr val="0070C0"/>
                </a:solidFill>
              </a:rPr>
              <a:t>a+(</a:t>
            </a:r>
            <a:r>
              <a:rPr lang="es-ES" sz="9600" b="1" err="1">
                <a:solidFill>
                  <a:srgbClr val="0070C0"/>
                </a:solidFill>
              </a:rPr>
              <a:t>b·c</a:t>
            </a:r>
            <a:r>
              <a:rPr lang="es-ES" sz="9600" b="1">
                <a:solidFill>
                  <a:srgbClr val="0070C0"/>
                </a:solidFill>
              </a:rPr>
              <a:t>) = (</a:t>
            </a:r>
            <a:r>
              <a:rPr lang="es-ES" sz="9600" b="1" err="1">
                <a:solidFill>
                  <a:srgbClr val="0070C0"/>
                </a:solidFill>
              </a:rPr>
              <a:t>a+b</a:t>
            </a:r>
            <a:r>
              <a:rPr lang="es-ES" sz="9600" b="1">
                <a:solidFill>
                  <a:srgbClr val="0070C0"/>
                </a:solidFill>
              </a:rPr>
              <a:t>)·(</a:t>
            </a:r>
            <a:r>
              <a:rPr lang="es-ES" sz="9600" b="1" err="1">
                <a:solidFill>
                  <a:srgbClr val="0070C0"/>
                </a:solidFill>
              </a:rPr>
              <a:t>a+c</a:t>
            </a:r>
            <a:r>
              <a:rPr lang="es-ES" sz="9600" b="1">
                <a:solidFill>
                  <a:srgbClr val="0070C0"/>
                </a:solidFill>
              </a:rPr>
              <a:t>)</a:t>
            </a:r>
          </a:p>
        </p:txBody>
      </p:sp>
    </p:spTree>
    <p:extLst>
      <p:ext uri="{BB962C8B-B14F-4D97-AF65-F5344CB8AC3E}">
        <p14:creationId xmlns:p14="http://schemas.microsoft.com/office/powerpoint/2010/main" val="620943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fontScale="90000"/>
          </a:bodyPr>
          <a:lstStyle/>
          <a:p>
            <a:r>
              <a:rPr lang="es-ES" sz="7200" b="1">
                <a:latin typeface="+mn-lt"/>
              </a:rPr>
              <a:t>a·(</a:t>
            </a:r>
            <a:r>
              <a:rPr lang="es-ES" sz="7200" b="1" err="1">
                <a:latin typeface="+mn-lt"/>
              </a:rPr>
              <a:t>b+c</a:t>
            </a:r>
            <a:r>
              <a:rPr lang="es-ES" sz="7200" b="1">
                <a:latin typeface="+mn-lt"/>
              </a:rPr>
              <a:t>) = (</a:t>
            </a:r>
            <a:r>
              <a:rPr lang="es-ES" sz="7200" b="1" err="1">
                <a:latin typeface="+mn-lt"/>
              </a:rPr>
              <a:t>a·b</a:t>
            </a:r>
            <a:r>
              <a:rPr lang="es-ES" sz="7200" b="1">
                <a:latin typeface="+mn-lt"/>
              </a:rPr>
              <a:t>)+(</a:t>
            </a:r>
            <a:r>
              <a:rPr lang="es-ES" sz="7200" b="1" err="1">
                <a:latin typeface="+mn-lt"/>
              </a:rPr>
              <a:t>a·c</a:t>
            </a:r>
            <a:r>
              <a:rPr lang="es-ES" sz="7200" b="1">
                <a:latin typeface="+mn-lt"/>
              </a:rPr>
              <a:t>)</a:t>
            </a:r>
            <a:br>
              <a:rPr lang="es-ES" sz="7200" b="1">
                <a:latin typeface="+mn-lt"/>
              </a:rPr>
            </a:br>
            <a:r>
              <a:rPr lang="es-ES" sz="7200" b="1">
                <a:solidFill>
                  <a:srgbClr val="0070C0"/>
                </a:solidFill>
                <a:latin typeface="+mn-lt"/>
              </a:rPr>
              <a:t>a+(</a:t>
            </a:r>
            <a:r>
              <a:rPr lang="es-ES" sz="7200" b="1" err="1">
                <a:solidFill>
                  <a:srgbClr val="0070C0"/>
                </a:solidFill>
                <a:latin typeface="+mn-lt"/>
              </a:rPr>
              <a:t>b·c</a:t>
            </a:r>
            <a:r>
              <a:rPr lang="es-ES" sz="7200" b="1">
                <a:solidFill>
                  <a:srgbClr val="0070C0"/>
                </a:solidFill>
                <a:latin typeface="+mn-lt"/>
              </a:rPr>
              <a:t>) = (</a:t>
            </a:r>
            <a:r>
              <a:rPr lang="es-ES" sz="7200" b="1" err="1">
                <a:solidFill>
                  <a:srgbClr val="0070C0"/>
                </a:solidFill>
                <a:latin typeface="+mn-lt"/>
              </a:rPr>
              <a:t>a+b</a:t>
            </a:r>
            <a:r>
              <a:rPr lang="es-ES" sz="7200" b="1">
                <a:solidFill>
                  <a:srgbClr val="0070C0"/>
                </a:solidFill>
                <a:latin typeface="+mn-lt"/>
              </a:rPr>
              <a:t>)·(</a:t>
            </a:r>
            <a:r>
              <a:rPr lang="es-ES" sz="7200" b="1" err="1">
                <a:solidFill>
                  <a:srgbClr val="0070C0"/>
                </a:solidFill>
                <a:latin typeface="+mn-lt"/>
              </a:rPr>
              <a:t>a+c</a:t>
            </a:r>
            <a:r>
              <a:rPr lang="es-ES" sz="7200" b="1">
                <a:solidFill>
                  <a:srgbClr val="0070C0"/>
                </a:solidFill>
                <a:latin typeface="+mn-lt"/>
              </a:rPr>
              <a:t>)</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200" y="2277688"/>
            <a:ext cx="10515600" cy="4351338"/>
          </a:xfrm>
        </p:spPr>
        <p:txBody>
          <a:bodyPr>
            <a:normAutofit/>
          </a:bodyPr>
          <a:lstStyle/>
          <a:p>
            <a:pPr marL="0" indent="0">
              <a:buNone/>
            </a:pPr>
            <a:r>
              <a:rPr lang="es-ES" sz="6600" b="1"/>
              <a:t>f(</a:t>
            </a:r>
            <a:r>
              <a:rPr lang="es-ES" sz="6600" b="1" err="1"/>
              <a:t>a,b,c,d</a:t>
            </a:r>
            <a:r>
              <a:rPr lang="es-ES" sz="6600" b="1"/>
              <a:t>) = (a’+</a:t>
            </a:r>
            <a:r>
              <a:rPr lang="es-ES" sz="6600" b="1" err="1"/>
              <a:t>c+d</a:t>
            </a:r>
            <a:r>
              <a:rPr lang="es-ES" sz="6600" b="1"/>
              <a:t>)(a’+</a:t>
            </a:r>
            <a:r>
              <a:rPr lang="es-ES" sz="6600" b="1" err="1"/>
              <a:t>b+c</a:t>
            </a:r>
            <a:r>
              <a:rPr lang="es-ES" sz="6600" b="1"/>
              <a:t>)</a:t>
            </a:r>
          </a:p>
          <a:p>
            <a:pPr marL="0" indent="0">
              <a:buNone/>
            </a:pPr>
            <a:endParaRPr lang="es-ES" sz="6600" b="1"/>
          </a:p>
          <a:p>
            <a:pPr marL="0" indent="0">
              <a:buNone/>
            </a:pPr>
            <a:r>
              <a:rPr lang="es-ES" sz="6600" b="1"/>
              <a:t>f(</a:t>
            </a:r>
            <a:r>
              <a:rPr lang="es-ES" sz="6600" b="1" err="1"/>
              <a:t>x,y,z</a:t>
            </a:r>
            <a:r>
              <a:rPr lang="es-ES" sz="6600" b="1"/>
              <a:t>)= z’(</a:t>
            </a:r>
            <a:r>
              <a:rPr lang="es-ES" sz="6600" b="1" err="1"/>
              <a:t>z+xy</a:t>
            </a:r>
            <a:r>
              <a:rPr lang="es-ES" sz="6600" b="1"/>
              <a:t>’)</a:t>
            </a:r>
          </a:p>
        </p:txBody>
      </p:sp>
    </p:spTree>
    <p:extLst>
      <p:ext uri="{BB962C8B-B14F-4D97-AF65-F5344CB8AC3E}">
        <p14:creationId xmlns:p14="http://schemas.microsoft.com/office/powerpoint/2010/main" val="5621439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Absorción</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199" y="1825625"/>
            <a:ext cx="11223661" cy="4351338"/>
          </a:xfrm>
        </p:spPr>
        <p:txBody>
          <a:bodyPr>
            <a:normAutofit/>
          </a:bodyPr>
          <a:lstStyle/>
          <a:p>
            <a:pPr marL="0" indent="0">
              <a:buNone/>
            </a:pPr>
            <a:r>
              <a:rPr lang="es-ES" sz="9600" b="1"/>
              <a:t>a+(</a:t>
            </a:r>
            <a:r>
              <a:rPr lang="es-ES" sz="9600" b="1" err="1"/>
              <a:t>a·b</a:t>
            </a:r>
            <a:r>
              <a:rPr lang="es-ES" sz="9600" b="1"/>
              <a:t>) = a</a:t>
            </a:r>
          </a:p>
          <a:p>
            <a:pPr marL="0" indent="0">
              <a:buNone/>
            </a:pPr>
            <a:r>
              <a:rPr lang="es-ES" sz="9600" b="1">
                <a:solidFill>
                  <a:srgbClr val="0070C0"/>
                </a:solidFill>
              </a:rPr>
              <a:t>a·(</a:t>
            </a:r>
            <a:r>
              <a:rPr lang="es-ES" sz="9600" b="1" err="1">
                <a:solidFill>
                  <a:srgbClr val="0070C0"/>
                </a:solidFill>
              </a:rPr>
              <a:t>a+b</a:t>
            </a:r>
            <a:r>
              <a:rPr lang="es-ES" sz="9600" b="1">
                <a:solidFill>
                  <a:srgbClr val="0070C0"/>
                </a:solidFill>
              </a:rPr>
              <a:t>) = a</a:t>
            </a:r>
          </a:p>
        </p:txBody>
      </p:sp>
    </p:spTree>
    <p:extLst>
      <p:ext uri="{BB962C8B-B14F-4D97-AF65-F5344CB8AC3E}">
        <p14:creationId xmlns:p14="http://schemas.microsoft.com/office/powerpoint/2010/main" val="38946298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latin typeface="+mn-lt"/>
              </a:rPr>
              <a:t>a+(</a:t>
            </a:r>
            <a:r>
              <a:rPr lang="es-ES" sz="7200" b="1" err="1">
                <a:latin typeface="+mn-lt"/>
              </a:rPr>
              <a:t>a·b</a:t>
            </a:r>
            <a:r>
              <a:rPr lang="es-ES" sz="7200" b="1">
                <a:latin typeface="+mn-lt"/>
              </a:rPr>
              <a:t>) = a / </a:t>
            </a:r>
            <a:r>
              <a:rPr lang="es-ES" sz="7200" b="1">
                <a:solidFill>
                  <a:srgbClr val="0070C0"/>
                </a:solidFill>
                <a:latin typeface="+mn-lt"/>
              </a:rPr>
              <a:t>a·(</a:t>
            </a:r>
            <a:r>
              <a:rPr lang="es-ES" sz="7200" b="1" err="1">
                <a:solidFill>
                  <a:srgbClr val="0070C0"/>
                </a:solidFill>
                <a:latin typeface="+mn-lt"/>
              </a:rPr>
              <a:t>a+b</a:t>
            </a:r>
            <a:r>
              <a:rPr lang="es-ES" sz="7200" b="1">
                <a:solidFill>
                  <a:srgbClr val="0070C0"/>
                </a:solidFill>
                <a:latin typeface="+mn-lt"/>
              </a:rPr>
              <a:t>) = a</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a,b,c</a:t>
            </a:r>
            <a:r>
              <a:rPr lang="es-ES" sz="6600" b="1"/>
              <a:t>) = </a:t>
            </a:r>
            <a:r>
              <a:rPr lang="es-ES" sz="6600" b="1" err="1"/>
              <a:t>cb+cba</a:t>
            </a:r>
            <a:r>
              <a:rPr lang="es-ES" sz="6600" b="1"/>
              <a:t>’</a:t>
            </a:r>
          </a:p>
          <a:p>
            <a:pPr marL="0" indent="0">
              <a:buNone/>
            </a:pPr>
            <a:endParaRPr lang="es-ES" sz="6600" b="1">
              <a:solidFill>
                <a:srgbClr val="0070C0"/>
              </a:solidFill>
            </a:endParaRPr>
          </a:p>
          <a:p>
            <a:pPr marL="0" indent="0">
              <a:buNone/>
            </a:pPr>
            <a:r>
              <a:rPr lang="es-ES" sz="6600" b="1">
                <a:solidFill>
                  <a:srgbClr val="0070C0"/>
                </a:solidFill>
              </a:rPr>
              <a:t>f(</a:t>
            </a:r>
            <a:r>
              <a:rPr lang="es-ES" sz="6600" b="1" err="1">
                <a:solidFill>
                  <a:srgbClr val="0070C0"/>
                </a:solidFill>
              </a:rPr>
              <a:t>a,b,c,d</a:t>
            </a:r>
            <a:r>
              <a:rPr lang="es-ES" sz="6600" b="1">
                <a:solidFill>
                  <a:srgbClr val="0070C0"/>
                </a:solidFill>
              </a:rPr>
              <a:t>) = c·(</a:t>
            </a:r>
            <a:r>
              <a:rPr lang="es-ES" sz="6600" b="1" err="1">
                <a:solidFill>
                  <a:srgbClr val="0070C0"/>
                </a:solidFill>
              </a:rPr>
              <a:t>c+b+a</a:t>
            </a:r>
            <a:r>
              <a:rPr lang="es-ES" sz="6600" b="1">
                <a:solidFill>
                  <a:srgbClr val="0070C0"/>
                </a:solidFill>
              </a:rPr>
              <a:t>’+d)</a:t>
            </a:r>
          </a:p>
        </p:txBody>
      </p:sp>
    </p:spTree>
    <p:extLst>
      <p:ext uri="{BB962C8B-B14F-4D97-AF65-F5344CB8AC3E}">
        <p14:creationId xmlns:p14="http://schemas.microsoft.com/office/powerpoint/2010/main" val="1326443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B4C3DF-691C-FC4E-A2A3-A96BC7C542CD}"/>
              </a:ext>
            </a:extLst>
          </p:cNvPr>
          <p:cNvSpPr>
            <a:spLocks noGrp="1"/>
          </p:cNvSpPr>
          <p:nvPr>
            <p:ph type="title"/>
          </p:nvPr>
        </p:nvSpPr>
        <p:spPr/>
        <p:txBody>
          <a:bodyPr/>
          <a:lstStyle/>
          <a:p>
            <a:r>
              <a:rPr lang="es-ES"/>
              <a:t>Definición de circuito lógico</a:t>
            </a:r>
          </a:p>
        </p:txBody>
      </p:sp>
      <p:sp>
        <p:nvSpPr>
          <p:cNvPr id="3" name="Marcador de contenido 2">
            <a:extLst>
              <a:ext uri="{FF2B5EF4-FFF2-40B4-BE49-F238E27FC236}">
                <a16:creationId xmlns:a16="http://schemas.microsoft.com/office/drawing/2014/main" id="{BC2F8F15-B575-E046-BE56-77147B920A07}"/>
              </a:ext>
            </a:extLst>
          </p:cNvPr>
          <p:cNvSpPr>
            <a:spLocks noGrp="1"/>
          </p:cNvSpPr>
          <p:nvPr>
            <p:ph idx="1"/>
          </p:nvPr>
        </p:nvSpPr>
        <p:spPr/>
        <p:txBody>
          <a:bodyPr/>
          <a:lstStyle/>
          <a:p>
            <a:r>
              <a:rPr lang="es-ES"/>
              <a:t>Un circuito lógico se especifica por la definición de los siguientes elementos:</a:t>
            </a:r>
          </a:p>
          <a:p>
            <a:pPr lvl="1"/>
            <a:r>
              <a:rPr lang="es-ES"/>
              <a:t>Entradas</a:t>
            </a:r>
          </a:p>
          <a:p>
            <a:pPr lvl="1"/>
            <a:r>
              <a:rPr lang="es-ES"/>
              <a:t>Salidas</a:t>
            </a:r>
          </a:p>
          <a:p>
            <a:pPr lvl="1"/>
            <a:r>
              <a:rPr lang="es-ES"/>
              <a:t>Especificación funcional (transformación de las entradas en salidas)</a:t>
            </a:r>
          </a:p>
          <a:p>
            <a:pPr lvl="1"/>
            <a:r>
              <a:rPr lang="es-ES"/>
              <a:t>Especificaciones temporales (</a:t>
            </a:r>
            <a:r>
              <a:rPr lang="es-ES" err="1"/>
              <a:t>timing</a:t>
            </a:r>
            <a:r>
              <a:rPr lang="es-ES"/>
              <a:t>)</a:t>
            </a:r>
          </a:p>
        </p:txBody>
      </p:sp>
      <p:sp>
        <p:nvSpPr>
          <p:cNvPr id="4" name="Rectángulo 3">
            <a:extLst>
              <a:ext uri="{FF2B5EF4-FFF2-40B4-BE49-F238E27FC236}">
                <a16:creationId xmlns:a16="http://schemas.microsoft.com/office/drawing/2014/main" id="{CFDD7C20-CCAF-264A-9FCB-04854343A840}"/>
              </a:ext>
            </a:extLst>
          </p:cNvPr>
          <p:cNvSpPr/>
          <p:nvPr/>
        </p:nvSpPr>
        <p:spPr>
          <a:xfrm>
            <a:off x="4422913" y="4472609"/>
            <a:ext cx="2763078"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Función</a:t>
            </a:r>
            <a:br>
              <a:rPr lang="es-ES"/>
            </a:br>
            <a:r>
              <a:rPr lang="es-ES" err="1"/>
              <a:t>Timing</a:t>
            </a:r>
            <a:endParaRPr lang="es-ES"/>
          </a:p>
        </p:txBody>
      </p:sp>
      <p:sp>
        <p:nvSpPr>
          <p:cNvPr id="5" name="Flecha derecha 4">
            <a:extLst>
              <a:ext uri="{FF2B5EF4-FFF2-40B4-BE49-F238E27FC236}">
                <a16:creationId xmlns:a16="http://schemas.microsoft.com/office/drawing/2014/main" id="{38CC6C58-BE06-964B-AC03-1EFE097797D9}"/>
              </a:ext>
            </a:extLst>
          </p:cNvPr>
          <p:cNvSpPr/>
          <p:nvPr/>
        </p:nvSpPr>
        <p:spPr>
          <a:xfrm>
            <a:off x="2832652" y="4760843"/>
            <a:ext cx="1480931" cy="1043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Entradas</a:t>
            </a:r>
          </a:p>
        </p:txBody>
      </p:sp>
      <p:sp>
        <p:nvSpPr>
          <p:cNvPr id="6" name="Flecha derecha 5">
            <a:extLst>
              <a:ext uri="{FF2B5EF4-FFF2-40B4-BE49-F238E27FC236}">
                <a16:creationId xmlns:a16="http://schemas.microsoft.com/office/drawing/2014/main" id="{06BB9A42-401B-B541-A78B-53B76EB0EE09}"/>
              </a:ext>
            </a:extLst>
          </p:cNvPr>
          <p:cNvSpPr/>
          <p:nvPr/>
        </p:nvSpPr>
        <p:spPr>
          <a:xfrm>
            <a:off x="7398026" y="4750904"/>
            <a:ext cx="1480931" cy="1043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Salidas</a:t>
            </a:r>
          </a:p>
        </p:txBody>
      </p:sp>
    </p:spTree>
    <p:extLst>
      <p:ext uri="{BB962C8B-B14F-4D97-AF65-F5344CB8AC3E}">
        <p14:creationId xmlns:p14="http://schemas.microsoft.com/office/powerpoint/2010/main" val="41520826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a:t>
            </a:r>
            <a:r>
              <a:rPr lang="es-ES" sz="7200" b="1" err="1"/>
              <a:t>Semi</a:t>
            </a:r>
            <a:r>
              <a:rPr lang="es-ES" sz="7200" b="1"/>
              <a:t>-absorción</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199" y="1825625"/>
            <a:ext cx="11223661" cy="4351338"/>
          </a:xfrm>
        </p:spPr>
        <p:txBody>
          <a:bodyPr>
            <a:normAutofit/>
          </a:bodyPr>
          <a:lstStyle/>
          <a:p>
            <a:pPr marL="0" indent="0">
              <a:buNone/>
            </a:pPr>
            <a:r>
              <a:rPr lang="es-ES" sz="9600" b="1"/>
              <a:t>a+(</a:t>
            </a:r>
            <a:r>
              <a:rPr lang="es-ES" sz="9600" b="1" err="1"/>
              <a:t>a’·b</a:t>
            </a:r>
            <a:r>
              <a:rPr lang="es-ES" sz="9600" b="1"/>
              <a:t>) = </a:t>
            </a:r>
            <a:r>
              <a:rPr lang="es-ES" sz="9600" b="1" err="1"/>
              <a:t>a+b</a:t>
            </a:r>
            <a:endParaRPr lang="es-ES" sz="9600" b="1"/>
          </a:p>
          <a:p>
            <a:pPr marL="0" indent="0">
              <a:buNone/>
            </a:pPr>
            <a:r>
              <a:rPr lang="es-ES" sz="9600" b="1">
                <a:solidFill>
                  <a:srgbClr val="0070C0"/>
                </a:solidFill>
              </a:rPr>
              <a:t>a·(</a:t>
            </a:r>
            <a:r>
              <a:rPr lang="es-ES" sz="9600" b="1" err="1">
                <a:solidFill>
                  <a:srgbClr val="0070C0"/>
                </a:solidFill>
              </a:rPr>
              <a:t>a’+b</a:t>
            </a:r>
            <a:r>
              <a:rPr lang="es-ES" sz="9600" b="1">
                <a:solidFill>
                  <a:srgbClr val="0070C0"/>
                </a:solidFill>
              </a:rPr>
              <a:t>) = </a:t>
            </a:r>
            <a:r>
              <a:rPr lang="es-ES" sz="9600" b="1" err="1">
                <a:solidFill>
                  <a:srgbClr val="0070C0"/>
                </a:solidFill>
              </a:rPr>
              <a:t>a·b</a:t>
            </a:r>
            <a:endParaRPr lang="es-ES" sz="9600" b="1">
              <a:solidFill>
                <a:srgbClr val="0070C0"/>
              </a:solidFill>
            </a:endParaRPr>
          </a:p>
        </p:txBody>
      </p:sp>
    </p:spTree>
    <p:extLst>
      <p:ext uri="{BB962C8B-B14F-4D97-AF65-F5344CB8AC3E}">
        <p14:creationId xmlns:p14="http://schemas.microsoft.com/office/powerpoint/2010/main" val="25276752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fontScale="90000"/>
          </a:bodyPr>
          <a:lstStyle/>
          <a:p>
            <a:r>
              <a:rPr lang="es-ES" sz="7200" b="1">
                <a:latin typeface="+mn-lt"/>
              </a:rPr>
              <a:t>a+(</a:t>
            </a:r>
            <a:r>
              <a:rPr lang="es-ES" sz="7200" b="1" err="1">
                <a:latin typeface="+mn-lt"/>
              </a:rPr>
              <a:t>a’·b</a:t>
            </a:r>
            <a:r>
              <a:rPr lang="es-ES" sz="7200" b="1">
                <a:latin typeface="+mn-lt"/>
              </a:rPr>
              <a:t>) = </a:t>
            </a:r>
            <a:r>
              <a:rPr lang="es-ES" sz="7200" b="1" err="1">
                <a:latin typeface="+mn-lt"/>
              </a:rPr>
              <a:t>a+b</a:t>
            </a:r>
            <a:r>
              <a:rPr lang="es-ES" sz="7200" b="1">
                <a:latin typeface="+mn-lt"/>
              </a:rPr>
              <a:t> / </a:t>
            </a:r>
            <a:r>
              <a:rPr lang="es-ES" sz="7200" b="1">
                <a:solidFill>
                  <a:srgbClr val="0070C0"/>
                </a:solidFill>
                <a:latin typeface="+mn-lt"/>
              </a:rPr>
              <a:t>a·(</a:t>
            </a:r>
            <a:r>
              <a:rPr lang="es-ES" sz="7200" b="1" err="1">
                <a:solidFill>
                  <a:srgbClr val="0070C0"/>
                </a:solidFill>
                <a:latin typeface="+mn-lt"/>
              </a:rPr>
              <a:t>a’+b</a:t>
            </a:r>
            <a:r>
              <a:rPr lang="es-ES" sz="7200" b="1">
                <a:solidFill>
                  <a:srgbClr val="0070C0"/>
                </a:solidFill>
                <a:latin typeface="+mn-lt"/>
              </a:rPr>
              <a:t>) = </a:t>
            </a:r>
            <a:r>
              <a:rPr lang="es-ES" sz="7200" b="1" err="1">
                <a:solidFill>
                  <a:srgbClr val="0070C0"/>
                </a:solidFill>
                <a:latin typeface="+mn-lt"/>
              </a:rPr>
              <a:t>a·b</a:t>
            </a:r>
            <a:endParaRPr lang="es-ES" sz="7200" b="1">
              <a:solidFill>
                <a:srgbClr val="0070C0"/>
              </a:solidFill>
              <a:latin typeface="+mn-lt"/>
            </a:endParaRP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x,y,z</a:t>
            </a:r>
            <a:r>
              <a:rPr lang="es-ES" sz="6600" b="1"/>
              <a:t>) = z’·(</a:t>
            </a:r>
            <a:r>
              <a:rPr lang="es-ES" sz="6600" b="1" err="1"/>
              <a:t>z+x</a:t>
            </a:r>
            <a:r>
              <a:rPr lang="es-ES" sz="6600" b="1"/>
              <a:t>’+y)</a:t>
            </a:r>
          </a:p>
          <a:p>
            <a:pPr marL="0" indent="0">
              <a:buNone/>
            </a:pPr>
            <a:r>
              <a:rPr lang="es-ES" sz="6600" b="1"/>
              <a:t>f(</a:t>
            </a:r>
            <a:r>
              <a:rPr lang="es-ES" sz="6600" b="1" err="1"/>
              <a:t>a,b,c</a:t>
            </a:r>
            <a:r>
              <a:rPr lang="es-ES" sz="6600" b="1"/>
              <a:t>) = </a:t>
            </a:r>
            <a:r>
              <a:rPr lang="es-ES" sz="6600" b="1" err="1"/>
              <a:t>cb</a:t>
            </a:r>
            <a:r>
              <a:rPr lang="es-ES" sz="6600" b="1"/>
              <a:t>+((</a:t>
            </a:r>
            <a:r>
              <a:rPr lang="es-ES" sz="6600" b="1" err="1"/>
              <a:t>c’+b</a:t>
            </a:r>
            <a:r>
              <a:rPr lang="es-ES" sz="6600" b="1"/>
              <a:t>’)·a)</a:t>
            </a:r>
          </a:p>
          <a:p>
            <a:pPr marL="0" indent="0">
              <a:buNone/>
            </a:pPr>
            <a:r>
              <a:rPr lang="es-ES" sz="6600" b="1">
                <a:solidFill>
                  <a:srgbClr val="0070C0"/>
                </a:solidFill>
              </a:rPr>
              <a:t>f(</a:t>
            </a:r>
            <a:r>
              <a:rPr lang="es-ES" sz="6600" b="1" err="1">
                <a:solidFill>
                  <a:srgbClr val="0070C0"/>
                </a:solidFill>
              </a:rPr>
              <a:t>x,y,z</a:t>
            </a:r>
            <a:r>
              <a:rPr lang="es-ES" sz="6600" b="1">
                <a:solidFill>
                  <a:srgbClr val="0070C0"/>
                </a:solidFill>
              </a:rPr>
              <a:t>) = </a:t>
            </a:r>
            <a:r>
              <a:rPr lang="es-ES" sz="6600" b="1" err="1">
                <a:solidFill>
                  <a:srgbClr val="0070C0"/>
                </a:solidFill>
              </a:rPr>
              <a:t>xy</a:t>
            </a:r>
            <a:r>
              <a:rPr lang="es-ES" sz="6600" b="1">
                <a:solidFill>
                  <a:srgbClr val="0070C0"/>
                </a:solidFill>
              </a:rPr>
              <a:t> +(</a:t>
            </a:r>
            <a:r>
              <a:rPr lang="es-ES" sz="6600" b="1" err="1">
                <a:solidFill>
                  <a:srgbClr val="0070C0"/>
                </a:solidFill>
              </a:rPr>
              <a:t>x’y’z</a:t>
            </a:r>
            <a:r>
              <a:rPr lang="es-ES" sz="6600" b="1">
                <a:solidFill>
                  <a:srgbClr val="0070C0"/>
                </a:solidFill>
              </a:rPr>
              <a:t>)</a:t>
            </a:r>
          </a:p>
        </p:txBody>
      </p:sp>
    </p:spTree>
    <p:extLst>
      <p:ext uri="{BB962C8B-B14F-4D97-AF65-F5344CB8AC3E}">
        <p14:creationId xmlns:p14="http://schemas.microsoft.com/office/powerpoint/2010/main" val="21529230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Combinación</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199" y="1825625"/>
            <a:ext cx="11223661" cy="4351338"/>
          </a:xfrm>
        </p:spPr>
        <p:txBody>
          <a:bodyPr>
            <a:normAutofit/>
          </a:bodyPr>
          <a:lstStyle/>
          <a:p>
            <a:pPr marL="0" indent="0">
              <a:buNone/>
            </a:pPr>
            <a:r>
              <a:rPr lang="es-ES" sz="9600" b="1"/>
              <a:t>(</a:t>
            </a:r>
            <a:r>
              <a:rPr lang="es-ES" sz="9600" b="1" err="1"/>
              <a:t>a·b</a:t>
            </a:r>
            <a:r>
              <a:rPr lang="es-ES" sz="9600" b="1"/>
              <a:t>)+(</a:t>
            </a:r>
            <a:r>
              <a:rPr lang="es-ES" sz="9600" b="1" err="1"/>
              <a:t>a·b</a:t>
            </a:r>
            <a:r>
              <a:rPr lang="es-ES" sz="9600" b="1"/>
              <a:t>’) = a</a:t>
            </a:r>
          </a:p>
          <a:p>
            <a:pPr marL="0" indent="0">
              <a:buNone/>
            </a:pPr>
            <a:r>
              <a:rPr lang="es-ES" sz="9600" b="1">
                <a:solidFill>
                  <a:srgbClr val="0070C0"/>
                </a:solidFill>
              </a:rPr>
              <a:t>(</a:t>
            </a:r>
            <a:r>
              <a:rPr lang="es-ES" sz="9600" b="1" err="1">
                <a:solidFill>
                  <a:srgbClr val="0070C0"/>
                </a:solidFill>
              </a:rPr>
              <a:t>a+b</a:t>
            </a:r>
            <a:r>
              <a:rPr lang="es-ES" sz="9600" b="1">
                <a:solidFill>
                  <a:srgbClr val="0070C0"/>
                </a:solidFill>
              </a:rPr>
              <a:t>)·(</a:t>
            </a:r>
            <a:r>
              <a:rPr lang="es-ES" sz="9600" b="1" err="1">
                <a:solidFill>
                  <a:srgbClr val="0070C0"/>
                </a:solidFill>
              </a:rPr>
              <a:t>a+b</a:t>
            </a:r>
            <a:r>
              <a:rPr lang="es-ES" sz="9600" b="1">
                <a:solidFill>
                  <a:srgbClr val="0070C0"/>
                </a:solidFill>
              </a:rPr>
              <a:t>’) = a</a:t>
            </a:r>
          </a:p>
        </p:txBody>
      </p:sp>
    </p:spTree>
    <p:extLst>
      <p:ext uri="{BB962C8B-B14F-4D97-AF65-F5344CB8AC3E}">
        <p14:creationId xmlns:p14="http://schemas.microsoft.com/office/powerpoint/2010/main" val="10182311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p:txBody>
          <a:bodyPr>
            <a:normAutofit/>
          </a:bodyPr>
          <a:lstStyle/>
          <a:p>
            <a:r>
              <a:rPr lang="es-ES" sz="7200" b="1"/>
              <a:t>Teorema Combinación (vis)</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200" y="1825624"/>
            <a:ext cx="10515600" cy="5032376"/>
          </a:xfrm>
        </p:spPr>
        <p:txBody>
          <a:bodyPr>
            <a:normAutofit fontScale="92500" lnSpcReduction="10000"/>
          </a:bodyPr>
          <a:lstStyle/>
          <a:p>
            <a:pPr marL="0" indent="0">
              <a:buNone/>
            </a:pPr>
            <a:r>
              <a:rPr lang="es-ES" sz="9600" b="1"/>
              <a:t>(</a:t>
            </a:r>
            <a:r>
              <a:rPr lang="es-ES" sz="9600" b="1" err="1"/>
              <a:t>a·b</a:t>
            </a:r>
            <a:r>
              <a:rPr lang="es-ES" sz="9600" b="1"/>
              <a:t>’·c’)+(</a:t>
            </a:r>
            <a:r>
              <a:rPr lang="es-ES" sz="9600" b="1" err="1"/>
              <a:t>a·b</a:t>
            </a:r>
            <a:r>
              <a:rPr lang="es-ES" sz="9600" b="1"/>
              <a:t>’·c)+ (</a:t>
            </a:r>
            <a:r>
              <a:rPr lang="es-ES" sz="9600" b="1" err="1"/>
              <a:t>a·b·c</a:t>
            </a:r>
            <a:r>
              <a:rPr lang="es-ES" sz="9600" b="1"/>
              <a:t>’)+(</a:t>
            </a:r>
            <a:r>
              <a:rPr lang="es-ES" sz="9600" b="1" err="1"/>
              <a:t>a·b·c</a:t>
            </a:r>
            <a:r>
              <a:rPr lang="es-ES" sz="9600" b="1"/>
              <a:t>) = a</a:t>
            </a:r>
          </a:p>
          <a:p>
            <a:pPr marL="0" indent="0">
              <a:buNone/>
            </a:pPr>
            <a:r>
              <a:rPr lang="es-ES" sz="9600" b="1">
                <a:solidFill>
                  <a:srgbClr val="0070C0"/>
                </a:solidFill>
              </a:rPr>
              <a:t>(</a:t>
            </a:r>
            <a:r>
              <a:rPr lang="es-ES" sz="9600" b="1" err="1">
                <a:solidFill>
                  <a:srgbClr val="0070C0"/>
                </a:solidFill>
              </a:rPr>
              <a:t>a+b</a:t>
            </a:r>
            <a:r>
              <a:rPr lang="es-ES" sz="9600" b="1">
                <a:solidFill>
                  <a:srgbClr val="0070C0"/>
                </a:solidFill>
              </a:rPr>
              <a:t>’+c’)·(</a:t>
            </a:r>
            <a:r>
              <a:rPr lang="es-ES" sz="9600" b="1" err="1">
                <a:solidFill>
                  <a:srgbClr val="0070C0"/>
                </a:solidFill>
              </a:rPr>
              <a:t>a+b</a:t>
            </a:r>
            <a:r>
              <a:rPr lang="es-ES" sz="9600" b="1">
                <a:solidFill>
                  <a:srgbClr val="0070C0"/>
                </a:solidFill>
              </a:rPr>
              <a:t>’+c)·</a:t>
            </a:r>
            <a:br>
              <a:rPr lang="es-ES" sz="9600" b="1">
                <a:solidFill>
                  <a:srgbClr val="0070C0"/>
                </a:solidFill>
              </a:rPr>
            </a:br>
            <a:r>
              <a:rPr lang="es-ES" sz="9600" b="1">
                <a:solidFill>
                  <a:srgbClr val="0070C0"/>
                </a:solidFill>
              </a:rPr>
              <a:t>(</a:t>
            </a:r>
            <a:r>
              <a:rPr lang="es-ES" sz="9600" b="1" err="1">
                <a:solidFill>
                  <a:srgbClr val="0070C0"/>
                </a:solidFill>
              </a:rPr>
              <a:t>a+b+c</a:t>
            </a:r>
            <a:r>
              <a:rPr lang="es-ES" sz="9600" b="1">
                <a:solidFill>
                  <a:srgbClr val="0070C0"/>
                </a:solidFill>
              </a:rPr>
              <a:t>’)·(</a:t>
            </a:r>
            <a:r>
              <a:rPr lang="es-ES" sz="9600" b="1" err="1">
                <a:solidFill>
                  <a:srgbClr val="0070C0"/>
                </a:solidFill>
              </a:rPr>
              <a:t>a+b+c</a:t>
            </a:r>
            <a:r>
              <a:rPr lang="es-ES" sz="9600" b="1">
                <a:solidFill>
                  <a:srgbClr val="0070C0"/>
                </a:solidFill>
              </a:rPr>
              <a:t>)· = a</a:t>
            </a:r>
          </a:p>
        </p:txBody>
      </p:sp>
    </p:spTree>
    <p:extLst>
      <p:ext uri="{BB962C8B-B14F-4D97-AF65-F5344CB8AC3E}">
        <p14:creationId xmlns:p14="http://schemas.microsoft.com/office/powerpoint/2010/main" val="15548279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a:xfrm>
            <a:off x="838200" y="365125"/>
            <a:ext cx="11182564" cy="1325563"/>
          </a:xfrm>
        </p:spPr>
        <p:txBody>
          <a:bodyPr>
            <a:normAutofit fontScale="90000"/>
          </a:bodyPr>
          <a:lstStyle/>
          <a:p>
            <a:r>
              <a:rPr lang="es-ES" sz="7200" b="1">
                <a:latin typeface="+mn-lt"/>
              </a:rPr>
              <a:t>(</a:t>
            </a:r>
            <a:r>
              <a:rPr lang="es-ES" sz="7200" b="1" err="1">
                <a:latin typeface="+mn-lt"/>
              </a:rPr>
              <a:t>a·b</a:t>
            </a:r>
            <a:r>
              <a:rPr lang="es-ES" sz="7200" b="1">
                <a:latin typeface="+mn-lt"/>
              </a:rPr>
              <a:t>)+(</a:t>
            </a:r>
            <a:r>
              <a:rPr lang="es-ES" sz="7200" b="1" err="1">
                <a:latin typeface="+mn-lt"/>
              </a:rPr>
              <a:t>a·b</a:t>
            </a:r>
            <a:r>
              <a:rPr lang="es-ES" sz="7200" b="1">
                <a:latin typeface="+mn-lt"/>
              </a:rPr>
              <a:t>’) = a / </a:t>
            </a:r>
            <a:r>
              <a:rPr lang="es-ES" sz="7200" b="1">
                <a:solidFill>
                  <a:srgbClr val="0070C0"/>
                </a:solidFill>
                <a:latin typeface="+mn-lt"/>
              </a:rPr>
              <a:t>(</a:t>
            </a:r>
            <a:r>
              <a:rPr lang="es-ES" sz="7200" b="1" err="1">
                <a:solidFill>
                  <a:srgbClr val="0070C0"/>
                </a:solidFill>
                <a:latin typeface="+mn-lt"/>
              </a:rPr>
              <a:t>a+b</a:t>
            </a:r>
            <a:r>
              <a:rPr lang="es-ES" sz="7200" b="1">
                <a:solidFill>
                  <a:srgbClr val="0070C0"/>
                </a:solidFill>
                <a:latin typeface="+mn-lt"/>
              </a:rPr>
              <a:t>)·(</a:t>
            </a:r>
            <a:r>
              <a:rPr lang="es-ES" sz="7200" b="1" err="1">
                <a:solidFill>
                  <a:srgbClr val="0070C0"/>
                </a:solidFill>
                <a:latin typeface="+mn-lt"/>
              </a:rPr>
              <a:t>a+b</a:t>
            </a:r>
            <a:r>
              <a:rPr lang="es-ES" sz="7200" b="1">
                <a:solidFill>
                  <a:srgbClr val="0070C0"/>
                </a:solidFill>
                <a:latin typeface="+mn-lt"/>
              </a:rPr>
              <a:t>’) = a</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200" y="1825625"/>
            <a:ext cx="10877550" cy="4351338"/>
          </a:xfrm>
        </p:spPr>
        <p:txBody>
          <a:bodyPr>
            <a:normAutofit/>
          </a:bodyPr>
          <a:lstStyle/>
          <a:p>
            <a:pPr marL="0" indent="0">
              <a:buNone/>
            </a:pPr>
            <a:r>
              <a:rPr lang="es-ES" sz="6600" b="1"/>
              <a:t>f(</a:t>
            </a:r>
            <a:r>
              <a:rPr lang="es-ES" sz="6600" b="1" err="1"/>
              <a:t>a,b,c,d</a:t>
            </a:r>
            <a:r>
              <a:rPr lang="es-ES" sz="6600" b="1"/>
              <a:t>) = </a:t>
            </a:r>
            <a:r>
              <a:rPr lang="es-ES" sz="6600" b="1" err="1"/>
              <a:t>abc</a:t>
            </a:r>
            <a:r>
              <a:rPr lang="es-ES" sz="6600" b="1"/>
              <a:t>’+</a:t>
            </a:r>
            <a:r>
              <a:rPr lang="es-ES" sz="6600" b="1" err="1"/>
              <a:t>abc+bcd+bc’d</a:t>
            </a:r>
            <a:r>
              <a:rPr lang="es-ES" sz="6600" b="1"/>
              <a:t>’</a:t>
            </a:r>
          </a:p>
          <a:p>
            <a:pPr marL="0" indent="0">
              <a:buNone/>
            </a:pPr>
            <a:endParaRPr lang="es-ES" sz="6600" b="1">
              <a:solidFill>
                <a:srgbClr val="0070C0"/>
              </a:solidFill>
            </a:endParaRPr>
          </a:p>
          <a:p>
            <a:pPr marL="0" indent="0">
              <a:buNone/>
            </a:pPr>
            <a:r>
              <a:rPr lang="es-ES" sz="6600" b="1">
                <a:solidFill>
                  <a:srgbClr val="0070C0"/>
                </a:solidFill>
              </a:rPr>
              <a:t>f(</a:t>
            </a:r>
            <a:r>
              <a:rPr lang="es-ES" sz="6600" b="1" err="1">
                <a:solidFill>
                  <a:srgbClr val="0070C0"/>
                </a:solidFill>
              </a:rPr>
              <a:t>a,b,c</a:t>
            </a:r>
            <a:r>
              <a:rPr lang="es-ES" sz="6600" b="1">
                <a:solidFill>
                  <a:srgbClr val="0070C0"/>
                </a:solidFill>
              </a:rPr>
              <a:t>) = </a:t>
            </a:r>
            <a:r>
              <a:rPr lang="es-ES" sz="6600" b="1" err="1">
                <a:solidFill>
                  <a:srgbClr val="0070C0"/>
                </a:solidFill>
              </a:rPr>
              <a:t>abc</a:t>
            </a:r>
            <a:r>
              <a:rPr lang="es-ES" sz="6600" b="1">
                <a:solidFill>
                  <a:srgbClr val="0070C0"/>
                </a:solidFill>
              </a:rPr>
              <a:t>’ + </a:t>
            </a:r>
            <a:r>
              <a:rPr lang="es-ES" sz="6600" b="1" err="1">
                <a:solidFill>
                  <a:srgbClr val="0070C0"/>
                </a:solidFill>
              </a:rPr>
              <a:t>abc</a:t>
            </a:r>
            <a:r>
              <a:rPr lang="es-ES" sz="6600" b="1">
                <a:solidFill>
                  <a:srgbClr val="0070C0"/>
                </a:solidFill>
              </a:rPr>
              <a:t> + </a:t>
            </a:r>
            <a:r>
              <a:rPr lang="es-ES" sz="6600" b="1" err="1">
                <a:solidFill>
                  <a:srgbClr val="0070C0"/>
                </a:solidFill>
              </a:rPr>
              <a:t>a’bc</a:t>
            </a:r>
            <a:endParaRPr lang="es-ES" sz="6600" b="1">
              <a:solidFill>
                <a:srgbClr val="0070C0"/>
              </a:solidFill>
            </a:endParaRPr>
          </a:p>
        </p:txBody>
      </p:sp>
    </p:spTree>
    <p:extLst>
      <p:ext uri="{BB962C8B-B14F-4D97-AF65-F5344CB8AC3E}">
        <p14:creationId xmlns:p14="http://schemas.microsoft.com/office/powerpoint/2010/main" val="26262927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a:noFill/>
        </p:spPr>
        <p:txBody>
          <a:bodyPr>
            <a:normAutofit/>
          </a:bodyPr>
          <a:lstStyle/>
          <a:p>
            <a:r>
              <a:rPr lang="es-ES" sz="7200" b="1" dirty="0"/>
              <a:t>Teorema Consenso</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115615" y="1825625"/>
            <a:ext cx="11946246" cy="4351338"/>
          </a:xfrm>
        </p:spPr>
        <p:txBody>
          <a:bodyPr>
            <a:normAutofit/>
          </a:bodyPr>
          <a:lstStyle/>
          <a:p>
            <a:pPr marL="0" indent="0">
              <a:buNone/>
            </a:pPr>
            <a:r>
              <a:rPr lang="es-ES" sz="7200" b="1"/>
              <a:t>(</a:t>
            </a:r>
            <a:r>
              <a:rPr lang="es-ES" sz="7200" b="1" err="1"/>
              <a:t>a·b</a:t>
            </a:r>
            <a:r>
              <a:rPr lang="es-ES" sz="7200" b="1"/>
              <a:t>)+(</a:t>
            </a:r>
            <a:r>
              <a:rPr lang="es-ES" sz="7200" b="1" err="1"/>
              <a:t>a’·c</a:t>
            </a:r>
            <a:r>
              <a:rPr lang="es-ES" sz="7200" b="1"/>
              <a:t>)+(</a:t>
            </a:r>
            <a:r>
              <a:rPr lang="es-ES" sz="7200" b="1" err="1"/>
              <a:t>b·c</a:t>
            </a:r>
            <a:r>
              <a:rPr lang="es-ES" sz="7200" b="1"/>
              <a:t>) = (</a:t>
            </a:r>
            <a:r>
              <a:rPr lang="es-ES" sz="7200" b="1" err="1"/>
              <a:t>a·b</a:t>
            </a:r>
            <a:r>
              <a:rPr lang="es-ES" sz="7200" b="1"/>
              <a:t>)+(</a:t>
            </a:r>
            <a:r>
              <a:rPr lang="es-ES" sz="7200" b="1" err="1"/>
              <a:t>a’·c</a:t>
            </a:r>
            <a:r>
              <a:rPr lang="es-ES" sz="7200" b="1"/>
              <a:t>)</a:t>
            </a:r>
          </a:p>
          <a:p>
            <a:pPr marL="0" indent="0">
              <a:buNone/>
            </a:pPr>
            <a:r>
              <a:rPr lang="es-ES" sz="7200" b="1">
                <a:solidFill>
                  <a:srgbClr val="0070C0"/>
                </a:solidFill>
              </a:rPr>
              <a:t>(</a:t>
            </a:r>
            <a:r>
              <a:rPr lang="es-ES" sz="7200" b="1" err="1">
                <a:solidFill>
                  <a:srgbClr val="0070C0"/>
                </a:solidFill>
              </a:rPr>
              <a:t>a+b</a:t>
            </a:r>
            <a:r>
              <a:rPr lang="es-ES" sz="7200" b="1">
                <a:solidFill>
                  <a:srgbClr val="0070C0"/>
                </a:solidFill>
              </a:rPr>
              <a:t>)·(</a:t>
            </a:r>
            <a:r>
              <a:rPr lang="es-ES" sz="7200" b="1" err="1">
                <a:solidFill>
                  <a:srgbClr val="0070C0"/>
                </a:solidFill>
              </a:rPr>
              <a:t>a’+c</a:t>
            </a:r>
            <a:r>
              <a:rPr lang="es-ES" sz="7200" b="1">
                <a:solidFill>
                  <a:srgbClr val="0070C0"/>
                </a:solidFill>
              </a:rPr>
              <a:t>)·(</a:t>
            </a:r>
            <a:r>
              <a:rPr lang="es-ES" sz="7200" b="1" err="1">
                <a:solidFill>
                  <a:srgbClr val="0070C0"/>
                </a:solidFill>
              </a:rPr>
              <a:t>b+c</a:t>
            </a:r>
            <a:r>
              <a:rPr lang="es-ES" sz="7200" b="1">
                <a:solidFill>
                  <a:srgbClr val="0070C0"/>
                </a:solidFill>
              </a:rPr>
              <a:t>) = (</a:t>
            </a:r>
            <a:r>
              <a:rPr lang="es-ES" sz="7200" b="1" err="1">
                <a:solidFill>
                  <a:srgbClr val="0070C0"/>
                </a:solidFill>
              </a:rPr>
              <a:t>a+b</a:t>
            </a:r>
            <a:r>
              <a:rPr lang="es-ES" sz="7200" b="1">
                <a:solidFill>
                  <a:srgbClr val="0070C0"/>
                </a:solidFill>
              </a:rPr>
              <a:t>)·(</a:t>
            </a:r>
            <a:r>
              <a:rPr lang="es-ES" sz="7200" b="1" err="1">
                <a:solidFill>
                  <a:srgbClr val="0070C0"/>
                </a:solidFill>
              </a:rPr>
              <a:t>a’+c</a:t>
            </a:r>
            <a:r>
              <a:rPr lang="es-ES" sz="7200" b="1">
                <a:solidFill>
                  <a:srgbClr val="0070C0"/>
                </a:solidFill>
              </a:rPr>
              <a:t>)</a:t>
            </a:r>
          </a:p>
        </p:txBody>
      </p:sp>
    </p:spTree>
    <p:extLst>
      <p:ext uri="{BB962C8B-B14F-4D97-AF65-F5344CB8AC3E}">
        <p14:creationId xmlns:p14="http://schemas.microsoft.com/office/powerpoint/2010/main" val="32489928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a:xfrm>
            <a:off x="328613" y="365125"/>
            <a:ext cx="11025187" cy="1325563"/>
          </a:xfrm>
          <a:noFill/>
        </p:spPr>
        <p:txBody>
          <a:bodyPr>
            <a:normAutofit fontScale="90000"/>
          </a:bodyPr>
          <a:lstStyle/>
          <a:p>
            <a:r>
              <a:rPr lang="es-ES" sz="7200" b="1" dirty="0">
                <a:latin typeface="+mn-lt"/>
              </a:rPr>
              <a:t>(</a:t>
            </a:r>
            <a:r>
              <a:rPr lang="es-ES" sz="7200" b="1" dirty="0" err="1">
                <a:latin typeface="+mn-lt"/>
              </a:rPr>
              <a:t>a·b</a:t>
            </a:r>
            <a:r>
              <a:rPr lang="es-ES" sz="7200" b="1" dirty="0">
                <a:latin typeface="+mn-lt"/>
              </a:rPr>
              <a:t>)+(</a:t>
            </a:r>
            <a:r>
              <a:rPr lang="es-ES" sz="7200" b="1" dirty="0" err="1">
                <a:latin typeface="+mn-lt"/>
              </a:rPr>
              <a:t>a’·c</a:t>
            </a:r>
            <a:r>
              <a:rPr lang="es-ES" sz="7200" b="1" dirty="0">
                <a:latin typeface="+mn-lt"/>
              </a:rPr>
              <a:t>)+(</a:t>
            </a:r>
            <a:r>
              <a:rPr lang="es-ES" sz="7200" b="1" dirty="0" err="1">
                <a:latin typeface="+mn-lt"/>
              </a:rPr>
              <a:t>b·c</a:t>
            </a:r>
            <a:r>
              <a:rPr lang="es-ES" sz="7200" b="1" dirty="0">
                <a:latin typeface="+mn-lt"/>
              </a:rPr>
              <a:t>) = (</a:t>
            </a:r>
            <a:r>
              <a:rPr lang="es-ES" sz="7200" b="1" dirty="0" err="1">
                <a:latin typeface="+mn-lt"/>
              </a:rPr>
              <a:t>a·b</a:t>
            </a:r>
            <a:r>
              <a:rPr lang="es-ES" sz="7200" b="1" dirty="0">
                <a:latin typeface="+mn-lt"/>
              </a:rPr>
              <a:t>)+(</a:t>
            </a:r>
            <a:r>
              <a:rPr lang="es-ES" sz="7200" b="1" dirty="0" err="1">
                <a:latin typeface="+mn-lt"/>
              </a:rPr>
              <a:t>a’·c</a:t>
            </a:r>
            <a:r>
              <a:rPr lang="es-ES" sz="7200" b="1" dirty="0">
                <a:latin typeface="+mn-lt"/>
              </a:rPr>
              <a:t>)</a:t>
            </a:r>
            <a:br>
              <a:rPr lang="es-ES" sz="7200" b="1" dirty="0">
                <a:latin typeface="+mn-lt"/>
              </a:rPr>
            </a:br>
            <a:r>
              <a:rPr lang="es-ES" sz="7200" b="1" dirty="0">
                <a:solidFill>
                  <a:srgbClr val="0070C0"/>
                </a:solidFill>
                <a:latin typeface="+mn-lt"/>
              </a:rPr>
              <a:t>(</a:t>
            </a:r>
            <a:r>
              <a:rPr lang="es-ES" sz="7200" b="1" dirty="0" err="1">
                <a:solidFill>
                  <a:srgbClr val="0070C0"/>
                </a:solidFill>
                <a:latin typeface="+mn-lt"/>
              </a:rPr>
              <a:t>a+b</a:t>
            </a:r>
            <a:r>
              <a:rPr lang="es-ES" sz="7200" b="1" dirty="0">
                <a:solidFill>
                  <a:srgbClr val="0070C0"/>
                </a:solidFill>
                <a:latin typeface="+mn-lt"/>
              </a:rPr>
              <a:t>)·(</a:t>
            </a:r>
            <a:r>
              <a:rPr lang="es-ES" sz="7200" b="1" dirty="0" err="1">
                <a:solidFill>
                  <a:srgbClr val="0070C0"/>
                </a:solidFill>
                <a:latin typeface="+mn-lt"/>
              </a:rPr>
              <a:t>a’+c</a:t>
            </a:r>
            <a:r>
              <a:rPr lang="es-ES" sz="7200" b="1" dirty="0">
                <a:solidFill>
                  <a:srgbClr val="0070C0"/>
                </a:solidFill>
                <a:latin typeface="+mn-lt"/>
              </a:rPr>
              <a:t>)·(</a:t>
            </a:r>
            <a:r>
              <a:rPr lang="es-ES" sz="7200" b="1" dirty="0" err="1">
                <a:solidFill>
                  <a:srgbClr val="0070C0"/>
                </a:solidFill>
                <a:latin typeface="+mn-lt"/>
              </a:rPr>
              <a:t>b+c</a:t>
            </a:r>
            <a:r>
              <a:rPr lang="es-ES" sz="7200" b="1" dirty="0">
                <a:solidFill>
                  <a:srgbClr val="0070C0"/>
                </a:solidFill>
                <a:latin typeface="+mn-lt"/>
              </a:rPr>
              <a:t>) = (</a:t>
            </a:r>
            <a:r>
              <a:rPr lang="es-ES" sz="7200" b="1" dirty="0" err="1">
                <a:solidFill>
                  <a:srgbClr val="0070C0"/>
                </a:solidFill>
                <a:latin typeface="+mn-lt"/>
              </a:rPr>
              <a:t>a+b</a:t>
            </a:r>
            <a:r>
              <a:rPr lang="es-ES" sz="7200" b="1" dirty="0">
                <a:solidFill>
                  <a:srgbClr val="0070C0"/>
                </a:solidFill>
                <a:latin typeface="+mn-lt"/>
              </a:rPr>
              <a:t>)·(</a:t>
            </a:r>
            <a:r>
              <a:rPr lang="es-ES" sz="7200" b="1" dirty="0" err="1">
                <a:solidFill>
                  <a:srgbClr val="0070C0"/>
                </a:solidFill>
                <a:latin typeface="+mn-lt"/>
              </a:rPr>
              <a:t>a’+c</a:t>
            </a:r>
            <a:r>
              <a:rPr lang="es-ES" sz="7200" b="1" dirty="0">
                <a:solidFill>
                  <a:srgbClr val="0070C0"/>
                </a:solidFill>
                <a:latin typeface="+mn-lt"/>
              </a:rPr>
              <a:t>)</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a:xfrm>
            <a:off x="838200" y="2277688"/>
            <a:ext cx="10515600" cy="4351338"/>
          </a:xfrm>
          <a:noFill/>
        </p:spPr>
        <p:txBody>
          <a:bodyPr>
            <a:normAutofit/>
          </a:bodyPr>
          <a:lstStyle/>
          <a:p>
            <a:pPr marL="0" indent="0">
              <a:buNone/>
            </a:pPr>
            <a:r>
              <a:rPr lang="es-ES" sz="6600" b="1" dirty="0"/>
              <a:t>f(</a:t>
            </a:r>
            <a:r>
              <a:rPr lang="es-ES" sz="6600" b="1" dirty="0" err="1"/>
              <a:t>a,b,c,d</a:t>
            </a:r>
            <a:r>
              <a:rPr lang="es-ES" sz="6600" b="1" dirty="0"/>
              <a:t>) =</a:t>
            </a:r>
            <a:r>
              <a:rPr lang="es-ES" sz="6600" b="1" dirty="0" err="1"/>
              <a:t>abd</a:t>
            </a:r>
            <a:r>
              <a:rPr lang="es-ES" sz="6600" b="1" dirty="0"/>
              <a:t> + </a:t>
            </a:r>
            <a:r>
              <a:rPr lang="es-ES" sz="6600" b="1" dirty="0" err="1"/>
              <a:t>bdc</a:t>
            </a:r>
            <a:r>
              <a:rPr lang="es-ES" sz="6600" b="1" dirty="0"/>
              <a:t> + </a:t>
            </a:r>
            <a:r>
              <a:rPr lang="es-ES" sz="6600" b="1" dirty="0" err="1"/>
              <a:t>ac</a:t>
            </a:r>
            <a:r>
              <a:rPr lang="es-ES" sz="6600" b="1" dirty="0"/>
              <a:t>’</a:t>
            </a:r>
          </a:p>
          <a:p>
            <a:pPr marL="0" indent="0">
              <a:buNone/>
            </a:pPr>
            <a:endParaRPr lang="es-ES" sz="6600" b="1" dirty="0"/>
          </a:p>
          <a:p>
            <a:pPr marL="0" indent="0">
              <a:buNone/>
            </a:pPr>
            <a:r>
              <a:rPr lang="es-ES" sz="6600" b="1" dirty="0">
                <a:solidFill>
                  <a:srgbClr val="0070C0"/>
                </a:solidFill>
              </a:rPr>
              <a:t>f(</a:t>
            </a:r>
            <a:r>
              <a:rPr lang="es-ES" sz="6600" b="1" dirty="0" err="1">
                <a:solidFill>
                  <a:srgbClr val="0070C0"/>
                </a:solidFill>
              </a:rPr>
              <a:t>x,y,z</a:t>
            </a:r>
            <a:r>
              <a:rPr lang="es-ES" sz="6600" b="1" dirty="0">
                <a:solidFill>
                  <a:srgbClr val="0070C0"/>
                </a:solidFill>
              </a:rPr>
              <a:t>)= (</a:t>
            </a:r>
            <a:r>
              <a:rPr lang="es-ES" sz="6600" b="1" dirty="0" err="1">
                <a:solidFill>
                  <a:srgbClr val="0070C0"/>
                </a:solidFill>
              </a:rPr>
              <a:t>a+c</a:t>
            </a:r>
            <a:r>
              <a:rPr lang="es-ES" sz="6600" b="1" dirty="0">
                <a:solidFill>
                  <a:srgbClr val="0070C0"/>
                </a:solidFill>
              </a:rPr>
              <a:t>)(</a:t>
            </a:r>
            <a:r>
              <a:rPr lang="es-ES" sz="6600" b="1" dirty="0" err="1">
                <a:solidFill>
                  <a:srgbClr val="0070C0"/>
                </a:solidFill>
              </a:rPr>
              <a:t>a’+d</a:t>
            </a:r>
            <a:r>
              <a:rPr lang="es-ES" sz="6600" b="1" dirty="0">
                <a:solidFill>
                  <a:srgbClr val="0070C0"/>
                </a:solidFill>
              </a:rPr>
              <a:t>’)(</a:t>
            </a:r>
            <a:r>
              <a:rPr lang="es-ES" sz="6600" b="1" dirty="0" err="1">
                <a:solidFill>
                  <a:srgbClr val="0070C0"/>
                </a:solidFill>
              </a:rPr>
              <a:t>c+d</a:t>
            </a:r>
            <a:r>
              <a:rPr lang="es-ES" sz="6600" b="1" dirty="0">
                <a:solidFill>
                  <a:srgbClr val="0070C0"/>
                </a:solidFill>
              </a:rPr>
              <a:t>’)</a:t>
            </a:r>
          </a:p>
        </p:txBody>
      </p:sp>
    </p:spTree>
    <p:extLst>
      <p:ext uri="{BB962C8B-B14F-4D97-AF65-F5344CB8AC3E}">
        <p14:creationId xmlns:p14="http://schemas.microsoft.com/office/powerpoint/2010/main" val="33479851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(2.5)</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Minimización de funciones algebraicamente</a:t>
            </a:r>
          </a:p>
          <a:p>
            <a:r>
              <a:rPr lang="es-ES"/>
              <a:t>Obtención de la forma canónica algebraicamente</a:t>
            </a:r>
          </a:p>
        </p:txBody>
      </p:sp>
    </p:spTree>
    <p:extLst>
      <p:ext uri="{BB962C8B-B14F-4D97-AF65-F5344CB8AC3E}">
        <p14:creationId xmlns:p14="http://schemas.microsoft.com/office/powerpoint/2010/main" val="5070661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F57EB0-4E92-4E4F-B1C8-632D9347A627}"/>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b="1" kern="1200">
                <a:solidFill>
                  <a:schemeClr val="bg1"/>
                </a:solidFill>
                <a:latin typeface="+mj-lt"/>
                <a:ea typeface="+mj-ea"/>
                <a:cs typeface="+mj-cs"/>
              </a:rPr>
              <a:t>Ejemplos de minimización algebraica</a:t>
            </a:r>
          </a:p>
        </p:txBody>
      </p:sp>
      <p:graphicFrame>
        <p:nvGraphicFramePr>
          <p:cNvPr id="3" name="Tabla 2">
            <a:extLst>
              <a:ext uri="{FF2B5EF4-FFF2-40B4-BE49-F238E27FC236}">
                <a16:creationId xmlns:a16="http://schemas.microsoft.com/office/drawing/2014/main" id="{CF32B9E7-C34A-5F49-B463-019E8A04C384}"/>
              </a:ext>
            </a:extLst>
          </p:cNvPr>
          <p:cNvGraphicFramePr>
            <a:graphicFrameLocks noGrp="1"/>
          </p:cNvGraphicFramePr>
          <p:nvPr>
            <p:extLst>
              <p:ext uri="{D42A27DB-BD31-4B8C-83A1-F6EECF244321}">
                <p14:modId xmlns:p14="http://schemas.microsoft.com/office/powerpoint/2010/main" val="2509524481"/>
              </p:ext>
            </p:extLst>
          </p:nvPr>
        </p:nvGraphicFramePr>
        <p:xfrm>
          <a:off x="492897" y="-12922"/>
          <a:ext cx="11099748" cy="6675292"/>
        </p:xfrm>
        <a:graphic>
          <a:graphicData uri="http://schemas.openxmlformats.org/drawingml/2006/table">
            <a:tbl>
              <a:tblPr firstRow="1" firstCol="1" bandRow="1">
                <a:tableStyleId>{9D7B26C5-4107-4FEC-AEDC-1716B250A1EF}</a:tableStyleId>
              </a:tblPr>
              <a:tblGrid>
                <a:gridCol w="2352007">
                  <a:extLst>
                    <a:ext uri="{9D8B030D-6E8A-4147-A177-3AD203B41FA5}">
                      <a16:colId xmlns:a16="http://schemas.microsoft.com/office/drawing/2014/main" val="1581123336"/>
                    </a:ext>
                  </a:extLst>
                </a:gridCol>
                <a:gridCol w="2815626">
                  <a:extLst>
                    <a:ext uri="{9D8B030D-6E8A-4147-A177-3AD203B41FA5}">
                      <a16:colId xmlns:a16="http://schemas.microsoft.com/office/drawing/2014/main" val="2472927790"/>
                    </a:ext>
                  </a:extLst>
                </a:gridCol>
                <a:gridCol w="2510887">
                  <a:extLst>
                    <a:ext uri="{9D8B030D-6E8A-4147-A177-3AD203B41FA5}">
                      <a16:colId xmlns:a16="http://schemas.microsoft.com/office/drawing/2014/main" val="2009089572"/>
                    </a:ext>
                  </a:extLst>
                </a:gridCol>
                <a:gridCol w="3421228">
                  <a:extLst>
                    <a:ext uri="{9D8B030D-6E8A-4147-A177-3AD203B41FA5}">
                      <a16:colId xmlns:a16="http://schemas.microsoft.com/office/drawing/2014/main" val="1892107646"/>
                    </a:ext>
                  </a:extLst>
                </a:gridCol>
              </a:tblGrid>
              <a:tr h="160983">
                <a:tc>
                  <a:txBody>
                    <a:bodyPr/>
                    <a:lstStyle/>
                    <a:p>
                      <a:pPr>
                        <a:tabLst>
                          <a:tab pos="457200" algn="l"/>
                        </a:tabLst>
                      </a:pPr>
                      <a:endParaRPr lang="es-ES" sz="8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endParaRPr lang="es-ES" sz="800" b="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pPr>
                        <a:tabLst>
                          <a:tab pos="457200" algn="l"/>
                        </a:tabLst>
                      </a:pPr>
                      <a:endParaRPr lang="es-ES" sz="800" b="1">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endParaRPr lang="es-ES" sz="800" b="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extLst>
                  <a:ext uri="{0D108BD9-81ED-4DB2-BD59-A6C34878D82A}">
                    <a16:rowId xmlns:a16="http://schemas.microsoft.com/office/drawing/2014/main" val="3557193264"/>
                  </a:ext>
                </a:extLst>
              </a:tr>
              <a:tr h="725262">
                <a:tc>
                  <a:txBody>
                    <a:bodyPr/>
                    <a:lstStyle/>
                    <a:p>
                      <a:pPr>
                        <a:tabLst>
                          <a:tab pos="457200" algn="l"/>
                        </a:tabLst>
                      </a:pPr>
                      <a:r>
                        <a:rPr lang="es-ES" sz="2000">
                          <a:effectLst/>
                        </a:rPr>
                        <a:t>AXIOMAS</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b="0">
                          <a:effectLst/>
                        </a:rPr>
                        <a:t>0’ = 1</a:t>
                      </a:r>
                    </a:p>
                    <a:p>
                      <a:r>
                        <a:rPr lang="es-ES" sz="2000" b="0">
                          <a:effectLst/>
                        </a:rPr>
                        <a:t>1’ = 0</a:t>
                      </a:r>
                      <a:endParaRPr lang="es-ES" sz="2000" b="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pPr>
                        <a:tabLst>
                          <a:tab pos="457200" algn="l"/>
                        </a:tabLst>
                      </a:pPr>
                      <a:r>
                        <a:rPr lang="es-ES" sz="2000" b="1">
                          <a:effectLst/>
                        </a:rPr>
                        <a:t>De Morgan</a:t>
                      </a:r>
                      <a:endParaRPr lang="es-ES" sz="2000" b="1">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n-US" sz="2000" b="0">
                          <a:effectLst/>
                        </a:rPr>
                        <a:t>(</a:t>
                      </a:r>
                      <a:r>
                        <a:rPr lang="en-US" sz="2000" b="0" err="1">
                          <a:effectLst/>
                        </a:rPr>
                        <a:t>a·b</a:t>
                      </a:r>
                      <a:r>
                        <a:rPr lang="en-US" sz="2000" b="0">
                          <a:effectLst/>
                        </a:rPr>
                        <a:t>)’ = </a:t>
                      </a:r>
                      <a:r>
                        <a:rPr lang="en-US" sz="2000" b="0" err="1">
                          <a:effectLst/>
                        </a:rPr>
                        <a:t>a’+b</a:t>
                      </a:r>
                      <a:r>
                        <a:rPr lang="en-US" sz="2000" b="0">
                          <a:effectLst/>
                        </a:rPr>
                        <a:t>’</a:t>
                      </a:r>
                      <a:endParaRPr lang="es-ES" sz="2000" b="0">
                        <a:effectLst/>
                      </a:endParaRPr>
                    </a:p>
                    <a:p>
                      <a:r>
                        <a:rPr lang="en-US" sz="2000" b="0">
                          <a:effectLst/>
                        </a:rPr>
                        <a:t>(</a:t>
                      </a:r>
                      <a:r>
                        <a:rPr lang="en-US" sz="2000" b="0" err="1">
                          <a:effectLst/>
                        </a:rPr>
                        <a:t>a+b</a:t>
                      </a:r>
                      <a:r>
                        <a:rPr lang="en-US" sz="2000" b="0">
                          <a:effectLst/>
                        </a:rPr>
                        <a:t>)’ = </a:t>
                      </a:r>
                      <a:r>
                        <a:rPr lang="en-US" sz="2000" b="0" err="1">
                          <a:effectLst/>
                        </a:rPr>
                        <a:t>a’·b</a:t>
                      </a:r>
                      <a:r>
                        <a:rPr lang="en-US" sz="2000" b="0">
                          <a:effectLst/>
                        </a:rPr>
                        <a:t>’</a:t>
                      </a:r>
                      <a:endParaRPr lang="es-ES" sz="2000" b="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extLst>
                  <a:ext uri="{0D108BD9-81ED-4DB2-BD59-A6C34878D82A}">
                    <a16:rowId xmlns:a16="http://schemas.microsoft.com/office/drawing/2014/main" val="1944383074"/>
                  </a:ext>
                </a:extLst>
              </a:tr>
              <a:tr h="725262">
                <a:tc>
                  <a:txBody>
                    <a:bodyPr/>
                    <a:lstStyle/>
                    <a:p>
                      <a:pPr>
                        <a:tabLst>
                          <a:tab pos="457200" algn="l"/>
                        </a:tabLst>
                      </a:pPr>
                      <a:r>
                        <a:rPr lang="en-US" sz="2000">
                          <a:effectLst/>
                        </a:rPr>
                        <a:t> </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a:effectLst/>
                        </a:rPr>
                        <a:t>0 · 0 = 0</a:t>
                      </a:r>
                    </a:p>
                    <a:p>
                      <a:r>
                        <a:rPr lang="es-ES" sz="2000">
                          <a:effectLst/>
                        </a:rPr>
                        <a:t>1 + 1 = 1</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pPr>
                        <a:tabLst>
                          <a:tab pos="457200" algn="l"/>
                        </a:tabLst>
                      </a:pPr>
                      <a:r>
                        <a:rPr lang="es-ES" sz="2000" b="1">
                          <a:effectLst/>
                        </a:rPr>
                        <a:t>Complementos</a:t>
                      </a:r>
                      <a:endParaRPr lang="es-ES" sz="2000" b="1">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a:effectLst/>
                        </a:rPr>
                        <a:t>a · a’ = 0</a:t>
                      </a:r>
                    </a:p>
                    <a:p>
                      <a:r>
                        <a:rPr lang="es-ES" sz="2000">
                          <a:effectLst/>
                        </a:rPr>
                        <a:t>a + a’ = 1</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extLst>
                  <a:ext uri="{0D108BD9-81ED-4DB2-BD59-A6C34878D82A}">
                    <a16:rowId xmlns:a16="http://schemas.microsoft.com/office/drawing/2014/main" val="3573143059"/>
                  </a:ext>
                </a:extLst>
              </a:tr>
              <a:tr h="725262">
                <a:tc>
                  <a:txBody>
                    <a:bodyPr/>
                    <a:lstStyle/>
                    <a:p>
                      <a:pPr>
                        <a:tabLst>
                          <a:tab pos="457200" algn="l"/>
                        </a:tabLst>
                      </a:pPr>
                      <a:r>
                        <a:rPr lang="es-ES" sz="2000">
                          <a:effectLst/>
                        </a:rPr>
                        <a:t> </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a:effectLst/>
                        </a:rPr>
                        <a:t>1 · 1 = 1</a:t>
                      </a:r>
                    </a:p>
                    <a:p>
                      <a:r>
                        <a:rPr lang="es-ES" sz="2000">
                          <a:effectLst/>
                        </a:rPr>
                        <a:t>0 + 0 = 0</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pPr>
                        <a:tabLst>
                          <a:tab pos="457200" algn="l"/>
                        </a:tabLst>
                      </a:pPr>
                      <a:r>
                        <a:rPr lang="es-ES" sz="2000" b="1">
                          <a:effectLst/>
                        </a:rPr>
                        <a:t>Conmutativa</a:t>
                      </a:r>
                      <a:endParaRPr lang="es-ES" sz="2000" b="1">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a:effectLst/>
                        </a:rPr>
                        <a:t>a · b = b · a</a:t>
                      </a:r>
                    </a:p>
                    <a:p>
                      <a:r>
                        <a:rPr lang="es-ES" sz="2000">
                          <a:effectLst/>
                        </a:rPr>
                        <a:t>a + b = a + b</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extLst>
                  <a:ext uri="{0D108BD9-81ED-4DB2-BD59-A6C34878D82A}">
                    <a16:rowId xmlns:a16="http://schemas.microsoft.com/office/drawing/2014/main" val="2763461265"/>
                  </a:ext>
                </a:extLst>
              </a:tr>
              <a:tr h="725262">
                <a:tc>
                  <a:txBody>
                    <a:bodyPr/>
                    <a:lstStyle/>
                    <a:p>
                      <a:pPr>
                        <a:tabLst>
                          <a:tab pos="457200" algn="l"/>
                        </a:tabLst>
                      </a:pPr>
                      <a:r>
                        <a:rPr lang="es-ES" sz="2000">
                          <a:effectLst/>
                        </a:rPr>
                        <a:t> </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a:effectLst/>
                        </a:rPr>
                        <a:t>1 · 0 = 0 · 1 = 0</a:t>
                      </a:r>
                    </a:p>
                    <a:p>
                      <a:r>
                        <a:rPr lang="es-ES" sz="2000">
                          <a:effectLst/>
                        </a:rPr>
                        <a:t>0 + 1 = 1 + 0 = 1</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pPr>
                        <a:tabLst>
                          <a:tab pos="457200" algn="l"/>
                        </a:tabLst>
                      </a:pPr>
                      <a:r>
                        <a:rPr lang="es-ES" sz="2000" b="1">
                          <a:effectLst/>
                        </a:rPr>
                        <a:t>Asociativa</a:t>
                      </a:r>
                      <a:endParaRPr lang="es-ES" sz="2000" b="1">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a:effectLst/>
                        </a:rPr>
                        <a:t>(a · b) · c = a · (b · c)</a:t>
                      </a:r>
                    </a:p>
                    <a:p>
                      <a:r>
                        <a:rPr lang="es-ES" sz="2000">
                          <a:effectLst/>
                        </a:rPr>
                        <a:t>(a + b) + c = a + (b + c)</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extLst>
                  <a:ext uri="{0D108BD9-81ED-4DB2-BD59-A6C34878D82A}">
                    <a16:rowId xmlns:a16="http://schemas.microsoft.com/office/drawing/2014/main" val="156513818"/>
                  </a:ext>
                </a:extLst>
              </a:tr>
              <a:tr h="725262">
                <a:tc>
                  <a:txBody>
                    <a:bodyPr/>
                    <a:lstStyle/>
                    <a:p>
                      <a:pPr>
                        <a:tabLst>
                          <a:tab pos="457200" algn="l"/>
                        </a:tabLst>
                      </a:pPr>
                      <a:r>
                        <a:rPr lang="es-ES" sz="2000">
                          <a:effectLst/>
                        </a:rPr>
                        <a:t>Identidad</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dirty="0">
                          <a:effectLst/>
                        </a:rPr>
                        <a:t>a · 1 = a</a:t>
                      </a:r>
                    </a:p>
                    <a:p>
                      <a:r>
                        <a:rPr lang="es-ES" sz="2000" dirty="0">
                          <a:effectLst/>
                        </a:rPr>
                        <a:t>a + 0 = a</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pPr>
                        <a:tabLst>
                          <a:tab pos="457200" algn="l"/>
                        </a:tabLst>
                      </a:pPr>
                      <a:r>
                        <a:rPr lang="es-ES" sz="2000" b="1">
                          <a:effectLst/>
                        </a:rPr>
                        <a:t>Distributivo</a:t>
                      </a:r>
                      <a:endParaRPr lang="es-ES" sz="2000" b="1">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a:effectLst/>
                        </a:rPr>
                        <a:t>a·(b+c) = (a·b)+(a·c)</a:t>
                      </a:r>
                    </a:p>
                    <a:p>
                      <a:r>
                        <a:rPr lang="es-ES" sz="2000">
                          <a:effectLst/>
                        </a:rPr>
                        <a:t>a+(b·c) = (a+b)·(a+c)</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extLst>
                  <a:ext uri="{0D108BD9-81ED-4DB2-BD59-A6C34878D82A}">
                    <a16:rowId xmlns:a16="http://schemas.microsoft.com/office/drawing/2014/main" val="1393481746"/>
                  </a:ext>
                </a:extLst>
              </a:tr>
              <a:tr h="712213">
                <a:tc>
                  <a:txBody>
                    <a:bodyPr/>
                    <a:lstStyle/>
                    <a:p>
                      <a:pPr>
                        <a:tabLst>
                          <a:tab pos="457200" algn="l"/>
                        </a:tabLst>
                      </a:pPr>
                      <a:r>
                        <a:rPr lang="es-ES" sz="2000">
                          <a:effectLst/>
                        </a:rPr>
                        <a:t>Elemento nulo</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dirty="0">
                          <a:effectLst/>
                        </a:rPr>
                        <a:t>a · 0 = 0</a:t>
                      </a:r>
                    </a:p>
                    <a:p>
                      <a:r>
                        <a:rPr lang="es-ES" sz="2000" dirty="0">
                          <a:effectLst/>
                        </a:rPr>
                        <a:t>a + 1 = 1</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pPr>
                        <a:tabLst>
                          <a:tab pos="457200" algn="l"/>
                        </a:tabLst>
                      </a:pPr>
                      <a:r>
                        <a:rPr lang="es-ES" sz="2000" b="1">
                          <a:effectLst/>
                        </a:rPr>
                        <a:t>Absorción</a:t>
                      </a:r>
                      <a:endParaRPr lang="es-ES" sz="2000" b="1">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a:effectLst/>
                        </a:rPr>
                        <a:t>a+(a·b) = a</a:t>
                      </a:r>
                    </a:p>
                    <a:p>
                      <a:r>
                        <a:rPr lang="es-ES" sz="2000">
                          <a:effectLst/>
                        </a:rPr>
                        <a:t>a·(a+b) = a</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extLst>
                  <a:ext uri="{0D108BD9-81ED-4DB2-BD59-A6C34878D82A}">
                    <a16:rowId xmlns:a16="http://schemas.microsoft.com/office/drawing/2014/main" val="1535824565"/>
                  </a:ext>
                </a:extLst>
              </a:tr>
              <a:tr h="725262">
                <a:tc>
                  <a:txBody>
                    <a:bodyPr/>
                    <a:lstStyle/>
                    <a:p>
                      <a:pPr>
                        <a:tabLst>
                          <a:tab pos="457200" algn="l"/>
                        </a:tabLst>
                      </a:pPr>
                      <a:r>
                        <a:rPr lang="es-ES" sz="2000">
                          <a:effectLst/>
                        </a:rPr>
                        <a:t>Idempotencia</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a:effectLst/>
                        </a:rPr>
                        <a:t>a · a = a</a:t>
                      </a:r>
                    </a:p>
                    <a:p>
                      <a:r>
                        <a:rPr lang="es-ES" sz="2000">
                          <a:effectLst/>
                        </a:rPr>
                        <a:t>a + a = a</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pPr>
                        <a:tabLst>
                          <a:tab pos="457200" algn="l"/>
                        </a:tabLst>
                      </a:pPr>
                      <a:r>
                        <a:rPr lang="es-ES" sz="2000" b="1" err="1">
                          <a:effectLst/>
                        </a:rPr>
                        <a:t>Semi</a:t>
                      </a:r>
                      <a:r>
                        <a:rPr lang="es-ES" sz="2000" b="1">
                          <a:effectLst/>
                        </a:rPr>
                        <a:t>-absorción</a:t>
                      </a:r>
                      <a:endParaRPr lang="es-ES" sz="2000" b="1">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dirty="0">
                          <a:effectLst/>
                        </a:rPr>
                        <a:t>a+(</a:t>
                      </a:r>
                      <a:r>
                        <a:rPr lang="es-ES" sz="2000" dirty="0" err="1">
                          <a:effectLst/>
                        </a:rPr>
                        <a:t>a’·b</a:t>
                      </a:r>
                      <a:r>
                        <a:rPr lang="es-ES" sz="2000" dirty="0">
                          <a:effectLst/>
                        </a:rPr>
                        <a:t>) = </a:t>
                      </a:r>
                      <a:r>
                        <a:rPr lang="es-ES" sz="2000" dirty="0" err="1">
                          <a:effectLst/>
                        </a:rPr>
                        <a:t>a+b</a:t>
                      </a:r>
                      <a:endParaRPr lang="es-ES" sz="2000" dirty="0">
                        <a:effectLst/>
                      </a:endParaRPr>
                    </a:p>
                    <a:p>
                      <a:r>
                        <a:rPr lang="es-ES" sz="2000" dirty="0">
                          <a:effectLst/>
                        </a:rPr>
                        <a:t>a·(</a:t>
                      </a:r>
                      <a:r>
                        <a:rPr lang="es-ES" sz="2000" dirty="0" err="1">
                          <a:effectLst/>
                        </a:rPr>
                        <a:t>a’+b</a:t>
                      </a:r>
                      <a:r>
                        <a:rPr lang="es-ES" sz="2000" dirty="0">
                          <a:effectLst/>
                        </a:rPr>
                        <a:t>) = </a:t>
                      </a:r>
                      <a:r>
                        <a:rPr lang="es-ES" sz="2000" dirty="0" err="1">
                          <a:effectLst/>
                        </a:rPr>
                        <a:t>a·b</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extLst>
                  <a:ext uri="{0D108BD9-81ED-4DB2-BD59-A6C34878D82A}">
                    <a16:rowId xmlns:a16="http://schemas.microsoft.com/office/drawing/2014/main" val="464142627"/>
                  </a:ext>
                </a:extLst>
              </a:tr>
              <a:tr h="725262">
                <a:tc>
                  <a:txBody>
                    <a:bodyPr/>
                    <a:lstStyle/>
                    <a:p>
                      <a:pPr>
                        <a:tabLst>
                          <a:tab pos="457200" algn="l"/>
                        </a:tabLst>
                      </a:pPr>
                      <a:r>
                        <a:rPr lang="es-ES" sz="2000">
                          <a:effectLst/>
                        </a:rPr>
                        <a:t>Involución</a:t>
                      </a:r>
                      <a:endParaRPr lang="es-ES" sz="200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dirty="0">
                          <a:effectLst/>
                        </a:rPr>
                        <a:t>(a’)’ = a</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pPr>
                        <a:tabLst>
                          <a:tab pos="457200" algn="l"/>
                        </a:tabLst>
                      </a:pPr>
                      <a:r>
                        <a:rPr lang="es-ES" sz="2000" b="1">
                          <a:effectLst/>
                        </a:rPr>
                        <a:t>Combinación</a:t>
                      </a:r>
                      <a:endParaRPr lang="es-ES" sz="2000" b="1">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r>
                        <a:rPr lang="es-ES" sz="2000" dirty="0">
                          <a:effectLst/>
                        </a:rPr>
                        <a:t>(</a:t>
                      </a:r>
                      <a:r>
                        <a:rPr lang="es-ES" sz="2000" dirty="0" err="1">
                          <a:effectLst/>
                        </a:rPr>
                        <a:t>a·b</a:t>
                      </a:r>
                      <a:r>
                        <a:rPr lang="es-ES" sz="2000" dirty="0">
                          <a:effectLst/>
                        </a:rPr>
                        <a:t>)+(</a:t>
                      </a:r>
                      <a:r>
                        <a:rPr lang="es-ES" sz="2000" dirty="0" err="1">
                          <a:effectLst/>
                        </a:rPr>
                        <a:t>a·b</a:t>
                      </a:r>
                      <a:r>
                        <a:rPr lang="es-ES" sz="2000" dirty="0">
                          <a:effectLst/>
                        </a:rPr>
                        <a:t>’) = a</a:t>
                      </a:r>
                    </a:p>
                    <a:p>
                      <a:r>
                        <a:rPr lang="es-ES" sz="2000" dirty="0">
                          <a:effectLst/>
                        </a:rPr>
                        <a:t>(</a:t>
                      </a:r>
                      <a:r>
                        <a:rPr lang="es-ES" sz="2000" dirty="0" err="1">
                          <a:effectLst/>
                        </a:rPr>
                        <a:t>a+b</a:t>
                      </a:r>
                      <a:r>
                        <a:rPr lang="es-ES" sz="2000" dirty="0">
                          <a:effectLst/>
                        </a:rPr>
                        <a:t>)·(</a:t>
                      </a:r>
                      <a:r>
                        <a:rPr lang="es-ES" sz="2000" dirty="0" err="1">
                          <a:effectLst/>
                        </a:rPr>
                        <a:t>a+b</a:t>
                      </a:r>
                      <a:r>
                        <a:rPr lang="es-ES" sz="2000" dirty="0">
                          <a:effectLst/>
                        </a:rPr>
                        <a:t>’) = a</a:t>
                      </a:r>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extLst>
                  <a:ext uri="{0D108BD9-81ED-4DB2-BD59-A6C34878D82A}">
                    <a16:rowId xmlns:a16="http://schemas.microsoft.com/office/drawing/2014/main" val="2422244904"/>
                  </a:ext>
                </a:extLst>
              </a:tr>
              <a:tr h="725262">
                <a:tc>
                  <a:txBody>
                    <a:bodyPr/>
                    <a:lstStyle/>
                    <a:p>
                      <a:pPr>
                        <a:tabLst>
                          <a:tab pos="457200" algn="l"/>
                        </a:tabLst>
                      </a:pPr>
                      <a:r>
                        <a:rPr lang="es-ES" sz="2000" dirty="0">
                          <a:effectLst/>
                          <a:latin typeface="Calibri" panose="020F0502020204030204" pitchFamily="34" charset="0"/>
                          <a:ea typeface="Calibri" panose="020F0502020204030204" pitchFamily="34" charset="0"/>
                          <a:cs typeface="Times New Roman" panose="02020603050405020304" pitchFamily="18" charset="0"/>
                        </a:rPr>
                        <a:t>Consenso</a:t>
                      </a:r>
                    </a:p>
                  </a:txBody>
                  <a:tcPr marL="47860" marR="47860" marT="0" marB="0"/>
                </a:tc>
                <a:tc gridSpan="2">
                  <a:txBody>
                    <a:bodyPr/>
                    <a:lstStyle/>
                    <a:p>
                      <a:r>
                        <a:rPr lang="es-ES" sz="2000" dirty="0">
                          <a:effectLst/>
                          <a:latin typeface="Calibri" panose="020F0502020204030204" pitchFamily="34" charset="0"/>
                          <a:ea typeface="Calibri" panose="020F0502020204030204" pitchFamily="34" charset="0"/>
                          <a:cs typeface="Times New Roman" panose="02020603050405020304" pitchFamily="18" charset="0"/>
                        </a:rPr>
                        <a:t>(</a:t>
                      </a:r>
                      <a:r>
                        <a:rPr lang="es-ES" sz="2000" dirty="0" err="1">
                          <a:effectLst/>
                          <a:latin typeface="Calibri" panose="020F0502020204030204" pitchFamily="34" charset="0"/>
                          <a:ea typeface="Calibri" panose="020F0502020204030204" pitchFamily="34" charset="0"/>
                          <a:cs typeface="Times New Roman" panose="02020603050405020304" pitchFamily="18" charset="0"/>
                        </a:rPr>
                        <a:t>a·b</a:t>
                      </a:r>
                      <a:r>
                        <a:rPr lang="es-ES" sz="2000" dirty="0">
                          <a:effectLst/>
                          <a:latin typeface="Calibri" panose="020F0502020204030204" pitchFamily="34" charset="0"/>
                          <a:ea typeface="Calibri" panose="020F0502020204030204" pitchFamily="34" charset="0"/>
                          <a:cs typeface="Times New Roman" panose="02020603050405020304" pitchFamily="18" charset="0"/>
                        </a:rPr>
                        <a:t>)+(</a:t>
                      </a:r>
                      <a:r>
                        <a:rPr lang="es-ES" sz="2000" dirty="0" err="1">
                          <a:effectLst/>
                          <a:latin typeface="Calibri" panose="020F0502020204030204" pitchFamily="34" charset="0"/>
                          <a:ea typeface="Calibri" panose="020F0502020204030204" pitchFamily="34" charset="0"/>
                          <a:cs typeface="Times New Roman" panose="02020603050405020304" pitchFamily="18" charset="0"/>
                        </a:rPr>
                        <a:t>a’·c</a:t>
                      </a:r>
                      <a:r>
                        <a:rPr lang="es-ES" sz="2000" dirty="0">
                          <a:effectLst/>
                          <a:latin typeface="Calibri" panose="020F0502020204030204" pitchFamily="34" charset="0"/>
                          <a:ea typeface="Calibri" panose="020F0502020204030204" pitchFamily="34" charset="0"/>
                          <a:cs typeface="Times New Roman" panose="02020603050405020304" pitchFamily="18" charset="0"/>
                        </a:rPr>
                        <a:t>)+(</a:t>
                      </a:r>
                      <a:r>
                        <a:rPr lang="es-ES" sz="2000" dirty="0" err="1">
                          <a:effectLst/>
                          <a:latin typeface="Calibri" panose="020F0502020204030204" pitchFamily="34" charset="0"/>
                          <a:ea typeface="Calibri" panose="020F0502020204030204" pitchFamily="34" charset="0"/>
                          <a:cs typeface="Times New Roman" panose="02020603050405020304" pitchFamily="18" charset="0"/>
                        </a:rPr>
                        <a:t>b·c</a:t>
                      </a:r>
                      <a:r>
                        <a:rPr lang="es-ES" sz="2000" dirty="0">
                          <a:effectLst/>
                          <a:latin typeface="Calibri" panose="020F0502020204030204" pitchFamily="34" charset="0"/>
                          <a:ea typeface="Calibri" panose="020F0502020204030204" pitchFamily="34" charset="0"/>
                          <a:cs typeface="Times New Roman" panose="02020603050405020304" pitchFamily="18" charset="0"/>
                        </a:rPr>
                        <a:t>) = (</a:t>
                      </a:r>
                      <a:r>
                        <a:rPr lang="es-ES" sz="2000" dirty="0" err="1">
                          <a:effectLst/>
                          <a:latin typeface="Calibri" panose="020F0502020204030204" pitchFamily="34" charset="0"/>
                          <a:ea typeface="Calibri" panose="020F0502020204030204" pitchFamily="34" charset="0"/>
                          <a:cs typeface="Times New Roman" panose="02020603050405020304" pitchFamily="18" charset="0"/>
                        </a:rPr>
                        <a:t>a·b</a:t>
                      </a:r>
                      <a:r>
                        <a:rPr lang="es-ES" sz="2000" dirty="0">
                          <a:effectLst/>
                          <a:latin typeface="Calibri" panose="020F0502020204030204" pitchFamily="34" charset="0"/>
                          <a:ea typeface="Calibri" panose="020F0502020204030204" pitchFamily="34" charset="0"/>
                          <a:cs typeface="Times New Roman" panose="02020603050405020304" pitchFamily="18" charset="0"/>
                        </a:rPr>
                        <a:t>)+(</a:t>
                      </a:r>
                      <a:r>
                        <a:rPr lang="es-ES" sz="2000" dirty="0" err="1">
                          <a:effectLst/>
                          <a:latin typeface="Calibri" panose="020F0502020204030204" pitchFamily="34" charset="0"/>
                          <a:ea typeface="Calibri" panose="020F0502020204030204" pitchFamily="34" charset="0"/>
                          <a:cs typeface="Times New Roman" panose="02020603050405020304" pitchFamily="18" charset="0"/>
                        </a:rPr>
                        <a:t>a’·c</a:t>
                      </a:r>
                      <a:r>
                        <a:rPr lang="es-ES" sz="2000" dirty="0">
                          <a:effectLst/>
                          <a:latin typeface="Calibri" panose="020F0502020204030204" pitchFamily="34" charset="0"/>
                          <a:ea typeface="Calibri" panose="020F0502020204030204" pitchFamily="34" charset="0"/>
                          <a:cs typeface="Times New Roman" panose="02020603050405020304" pitchFamily="18" charset="0"/>
                        </a:rPr>
                        <a:t>)</a:t>
                      </a:r>
                      <a:br>
                        <a:rPr lang="es-ES" sz="2000" dirty="0">
                          <a:effectLst/>
                          <a:latin typeface="Calibri" panose="020F0502020204030204" pitchFamily="34" charset="0"/>
                          <a:ea typeface="Calibri" panose="020F0502020204030204" pitchFamily="34" charset="0"/>
                          <a:cs typeface="Times New Roman" panose="02020603050405020304" pitchFamily="18" charset="0"/>
                        </a:rPr>
                      </a:br>
                      <a:r>
                        <a:rPr lang="es-ES" sz="2000" dirty="0">
                          <a:effectLst/>
                          <a:latin typeface="Calibri" panose="020F0502020204030204" pitchFamily="34" charset="0"/>
                          <a:ea typeface="Calibri" panose="020F0502020204030204" pitchFamily="34" charset="0"/>
                          <a:cs typeface="Times New Roman" panose="02020603050405020304" pitchFamily="18" charset="0"/>
                        </a:rPr>
                        <a:t>(</a:t>
                      </a:r>
                      <a:r>
                        <a:rPr lang="es-ES" sz="2000" dirty="0" err="1">
                          <a:effectLst/>
                          <a:latin typeface="Calibri" panose="020F0502020204030204" pitchFamily="34" charset="0"/>
                          <a:ea typeface="Calibri" panose="020F0502020204030204" pitchFamily="34" charset="0"/>
                          <a:cs typeface="Times New Roman" panose="02020603050405020304" pitchFamily="18" charset="0"/>
                        </a:rPr>
                        <a:t>a+b</a:t>
                      </a:r>
                      <a:r>
                        <a:rPr lang="es-ES" sz="2000" dirty="0">
                          <a:effectLst/>
                          <a:latin typeface="Calibri" panose="020F0502020204030204" pitchFamily="34" charset="0"/>
                          <a:ea typeface="Calibri" panose="020F0502020204030204" pitchFamily="34" charset="0"/>
                          <a:cs typeface="Times New Roman" panose="02020603050405020304" pitchFamily="18" charset="0"/>
                        </a:rPr>
                        <a:t>)·(</a:t>
                      </a:r>
                      <a:r>
                        <a:rPr lang="es-ES" sz="2000" dirty="0" err="1">
                          <a:effectLst/>
                          <a:latin typeface="Calibri" panose="020F0502020204030204" pitchFamily="34" charset="0"/>
                          <a:ea typeface="Calibri" panose="020F0502020204030204" pitchFamily="34" charset="0"/>
                          <a:cs typeface="Times New Roman" panose="02020603050405020304" pitchFamily="18" charset="0"/>
                        </a:rPr>
                        <a:t>a’+c</a:t>
                      </a:r>
                      <a:r>
                        <a:rPr lang="es-ES" sz="2000" dirty="0">
                          <a:effectLst/>
                          <a:latin typeface="Calibri" panose="020F0502020204030204" pitchFamily="34" charset="0"/>
                          <a:ea typeface="Calibri" panose="020F0502020204030204" pitchFamily="34" charset="0"/>
                          <a:cs typeface="Times New Roman" panose="02020603050405020304" pitchFamily="18" charset="0"/>
                        </a:rPr>
                        <a:t>)·(</a:t>
                      </a:r>
                      <a:r>
                        <a:rPr lang="es-ES" sz="2000" dirty="0" err="1">
                          <a:effectLst/>
                          <a:latin typeface="Calibri" panose="020F0502020204030204" pitchFamily="34" charset="0"/>
                          <a:ea typeface="Calibri" panose="020F0502020204030204" pitchFamily="34" charset="0"/>
                          <a:cs typeface="Times New Roman" panose="02020603050405020304" pitchFamily="18" charset="0"/>
                        </a:rPr>
                        <a:t>b+c</a:t>
                      </a:r>
                      <a:r>
                        <a:rPr lang="es-ES" sz="2000" dirty="0">
                          <a:effectLst/>
                          <a:latin typeface="Calibri" panose="020F0502020204030204" pitchFamily="34" charset="0"/>
                          <a:ea typeface="Calibri" panose="020F0502020204030204" pitchFamily="34" charset="0"/>
                          <a:cs typeface="Times New Roman" panose="02020603050405020304" pitchFamily="18" charset="0"/>
                        </a:rPr>
                        <a:t>) = (</a:t>
                      </a:r>
                      <a:r>
                        <a:rPr lang="es-ES" sz="2000" dirty="0" err="1">
                          <a:effectLst/>
                          <a:latin typeface="Calibri" panose="020F0502020204030204" pitchFamily="34" charset="0"/>
                          <a:ea typeface="Calibri" panose="020F0502020204030204" pitchFamily="34" charset="0"/>
                          <a:cs typeface="Times New Roman" panose="02020603050405020304" pitchFamily="18" charset="0"/>
                        </a:rPr>
                        <a:t>a+b</a:t>
                      </a:r>
                      <a:r>
                        <a:rPr lang="es-ES" sz="2000" dirty="0">
                          <a:effectLst/>
                          <a:latin typeface="Calibri" panose="020F0502020204030204" pitchFamily="34" charset="0"/>
                          <a:ea typeface="Calibri" panose="020F0502020204030204" pitchFamily="34" charset="0"/>
                          <a:cs typeface="Times New Roman" panose="02020603050405020304" pitchFamily="18" charset="0"/>
                        </a:rPr>
                        <a:t>)·(</a:t>
                      </a:r>
                      <a:r>
                        <a:rPr lang="es-ES" sz="2000" dirty="0" err="1">
                          <a:effectLst/>
                          <a:latin typeface="Calibri" panose="020F0502020204030204" pitchFamily="34" charset="0"/>
                          <a:ea typeface="Calibri" panose="020F0502020204030204" pitchFamily="34" charset="0"/>
                          <a:cs typeface="Times New Roman" panose="02020603050405020304" pitchFamily="18" charset="0"/>
                        </a:rPr>
                        <a:t>a’+c</a:t>
                      </a:r>
                      <a:r>
                        <a:rPr lang="es-ES" sz="2000" dirty="0">
                          <a:effectLst/>
                          <a:latin typeface="Calibri" panose="020F0502020204030204" pitchFamily="34" charset="0"/>
                          <a:ea typeface="Calibri" panose="020F0502020204030204" pitchFamily="34" charset="0"/>
                          <a:cs typeface="Times New Roman" panose="02020603050405020304" pitchFamily="18" charset="0"/>
                        </a:rPr>
                        <a:t>)</a:t>
                      </a:r>
                    </a:p>
                  </a:txBody>
                  <a:tcPr marL="47860" marR="47860" marT="0" marB="0"/>
                </a:tc>
                <a:tc hMerge="1">
                  <a:txBody>
                    <a:bodyPr/>
                    <a:lstStyle/>
                    <a:p>
                      <a:pPr>
                        <a:tabLst>
                          <a:tab pos="457200" algn="l"/>
                        </a:tabLst>
                      </a:pPr>
                      <a:endParaRPr lang="es-E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tc>
                  <a:txBody>
                    <a:bodyPr/>
                    <a:lstStyle/>
                    <a:p>
                      <a:endParaRPr lang="es-E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60" marR="47860" marT="0" marB="0"/>
                </a:tc>
                <a:extLst>
                  <a:ext uri="{0D108BD9-81ED-4DB2-BD59-A6C34878D82A}">
                    <a16:rowId xmlns:a16="http://schemas.microsoft.com/office/drawing/2014/main" val="3983694889"/>
                  </a:ext>
                </a:extLst>
              </a:tr>
            </a:tbl>
          </a:graphicData>
        </a:graphic>
      </p:graphicFrame>
    </p:spTree>
    <p:extLst>
      <p:ext uri="{BB962C8B-B14F-4D97-AF65-F5344CB8AC3E}">
        <p14:creationId xmlns:p14="http://schemas.microsoft.com/office/powerpoint/2010/main" val="18406108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a:xfrm>
            <a:off x="838200" y="365125"/>
            <a:ext cx="11182564" cy="1325563"/>
          </a:xfrm>
        </p:spPr>
        <p:txBody>
          <a:bodyPr>
            <a:normAutofit/>
          </a:bodyPr>
          <a:lstStyle/>
          <a:p>
            <a:r>
              <a:rPr lang="es-ES" sz="7200">
                <a:solidFill>
                  <a:srgbClr val="0070C0"/>
                </a:solidFill>
              </a:rPr>
              <a:t>Simplificar algebraicamente</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a,b,c</a:t>
            </a:r>
            <a:r>
              <a:rPr lang="es-ES" sz="6600" b="1"/>
              <a:t>) = a((</a:t>
            </a:r>
            <a:r>
              <a:rPr lang="es-ES" sz="6600" b="1" err="1"/>
              <a:t>b’+c</a:t>
            </a:r>
            <a:r>
              <a:rPr lang="es-ES" sz="6600" b="1"/>
              <a:t>)’+(</a:t>
            </a:r>
            <a:r>
              <a:rPr lang="es-ES" sz="6600" b="1" err="1"/>
              <a:t>b+c</a:t>
            </a:r>
            <a:r>
              <a:rPr lang="es-ES" sz="6600" b="1"/>
              <a:t>)’) + </a:t>
            </a:r>
          </a:p>
          <a:p>
            <a:pPr marL="0" indent="0">
              <a:buNone/>
            </a:pPr>
            <a:r>
              <a:rPr lang="es-ES" sz="6600" b="1"/>
              <a:t>+ a’(</a:t>
            </a:r>
            <a:r>
              <a:rPr lang="es-ES" sz="6600" b="1" err="1"/>
              <a:t>bc</a:t>
            </a:r>
            <a:r>
              <a:rPr lang="es-ES" sz="6600" b="1"/>
              <a:t>’+</a:t>
            </a:r>
            <a:r>
              <a:rPr lang="es-ES" sz="6600" b="1" err="1"/>
              <a:t>bd</a:t>
            </a:r>
            <a:r>
              <a:rPr lang="es-ES" sz="6600" b="1"/>
              <a:t>)+d</a:t>
            </a:r>
          </a:p>
          <a:p>
            <a:pPr marL="0" indent="0">
              <a:buNone/>
            </a:pPr>
            <a:endParaRPr lang="es-ES" sz="6600" b="1">
              <a:solidFill>
                <a:srgbClr val="0070C0"/>
              </a:solidFill>
            </a:endParaRPr>
          </a:p>
          <a:p>
            <a:pPr marL="0" indent="0">
              <a:buNone/>
            </a:pPr>
            <a:r>
              <a:rPr lang="es-ES" sz="6600" b="1">
                <a:solidFill>
                  <a:srgbClr val="0070C0"/>
                </a:solidFill>
              </a:rPr>
              <a:t>f(</a:t>
            </a:r>
            <a:r>
              <a:rPr lang="es-ES" sz="6600" b="1" err="1">
                <a:solidFill>
                  <a:srgbClr val="0070C0"/>
                </a:solidFill>
              </a:rPr>
              <a:t>x,y,z</a:t>
            </a:r>
            <a:r>
              <a:rPr lang="es-ES" sz="6600" b="1">
                <a:solidFill>
                  <a:srgbClr val="0070C0"/>
                </a:solidFill>
              </a:rPr>
              <a:t>) = (</a:t>
            </a:r>
            <a:r>
              <a:rPr lang="es-ES" sz="6600" b="1" err="1">
                <a:solidFill>
                  <a:srgbClr val="0070C0"/>
                </a:solidFill>
              </a:rPr>
              <a:t>x+yz</a:t>
            </a:r>
            <a:r>
              <a:rPr lang="es-ES" sz="6600" b="1">
                <a:solidFill>
                  <a:srgbClr val="0070C0"/>
                </a:solidFill>
              </a:rPr>
              <a:t>’)(</a:t>
            </a:r>
            <a:r>
              <a:rPr lang="es-ES" sz="6600" b="1" err="1">
                <a:solidFill>
                  <a:srgbClr val="0070C0"/>
                </a:solidFill>
              </a:rPr>
              <a:t>x+y</a:t>
            </a:r>
            <a:r>
              <a:rPr lang="es-ES" sz="6600" b="1">
                <a:solidFill>
                  <a:srgbClr val="0070C0"/>
                </a:solidFill>
              </a:rPr>
              <a:t>’)z</a:t>
            </a:r>
          </a:p>
        </p:txBody>
      </p:sp>
    </p:spTree>
    <p:extLst>
      <p:ext uri="{BB962C8B-B14F-4D97-AF65-F5344CB8AC3E}">
        <p14:creationId xmlns:p14="http://schemas.microsoft.com/office/powerpoint/2010/main" val="3336475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FE8D29-A0C7-2A46-B798-87979634DCA6}"/>
              </a:ext>
            </a:extLst>
          </p:cNvPr>
          <p:cNvSpPr>
            <a:spLocks noGrp="1"/>
          </p:cNvSpPr>
          <p:nvPr>
            <p:ph type="title"/>
          </p:nvPr>
        </p:nvSpPr>
        <p:spPr/>
        <p:txBody>
          <a:bodyPr/>
          <a:lstStyle/>
          <a:p>
            <a:r>
              <a:rPr lang="es-ES"/>
              <a:t>Tipos de circuitos lógicos</a:t>
            </a:r>
          </a:p>
        </p:txBody>
      </p:sp>
      <p:sp>
        <p:nvSpPr>
          <p:cNvPr id="3" name="Marcador de contenido 2">
            <a:extLst>
              <a:ext uri="{FF2B5EF4-FFF2-40B4-BE49-F238E27FC236}">
                <a16:creationId xmlns:a16="http://schemas.microsoft.com/office/drawing/2014/main" id="{24259926-6556-5942-BA91-B638C62587F1}"/>
              </a:ext>
            </a:extLst>
          </p:cNvPr>
          <p:cNvSpPr>
            <a:spLocks noGrp="1"/>
          </p:cNvSpPr>
          <p:nvPr>
            <p:ph idx="1"/>
          </p:nvPr>
        </p:nvSpPr>
        <p:spPr/>
        <p:txBody>
          <a:bodyPr>
            <a:normAutofit lnSpcReduction="10000"/>
          </a:bodyPr>
          <a:lstStyle/>
          <a:p>
            <a:r>
              <a:rPr lang="es-ES"/>
              <a:t>Circuito </a:t>
            </a:r>
            <a:r>
              <a:rPr lang="es-ES" err="1"/>
              <a:t>combinacional</a:t>
            </a:r>
            <a:endParaRPr lang="es-ES"/>
          </a:p>
          <a:p>
            <a:pPr lvl="1"/>
            <a:r>
              <a:rPr lang="es-ES"/>
              <a:t>Para una entrada determinada, la salida siempre es la misma.</a:t>
            </a:r>
          </a:p>
          <a:p>
            <a:pPr lvl="1"/>
            <a:r>
              <a:rPr lang="es-ES"/>
              <a:t>La salida solo depende de la entrada actual</a:t>
            </a:r>
          </a:p>
          <a:p>
            <a:pPr lvl="1"/>
            <a:r>
              <a:rPr lang="es-ES"/>
              <a:t>No tiene “memoria”</a:t>
            </a:r>
          </a:p>
          <a:p>
            <a:pPr lvl="1"/>
            <a:r>
              <a:rPr lang="es-ES" i="1"/>
              <a:t>Ejemplo: calculadora</a:t>
            </a:r>
          </a:p>
          <a:p>
            <a:r>
              <a:rPr lang="es-ES"/>
              <a:t>Circuito secuencial</a:t>
            </a:r>
          </a:p>
          <a:p>
            <a:pPr lvl="1"/>
            <a:r>
              <a:rPr lang="es-ES"/>
              <a:t>Tiene memoria</a:t>
            </a:r>
          </a:p>
          <a:p>
            <a:pPr lvl="1"/>
            <a:r>
              <a:rPr lang="es-ES"/>
              <a:t>La salida depende de la entrada actual y de su estado</a:t>
            </a:r>
          </a:p>
          <a:p>
            <a:pPr lvl="1"/>
            <a:r>
              <a:rPr lang="es-ES"/>
              <a:t>Las entradas anteriores determinan el estado actual</a:t>
            </a:r>
          </a:p>
          <a:p>
            <a:pPr lvl="1"/>
            <a:r>
              <a:rPr lang="es-ES"/>
              <a:t>Para una misma entrada, no siempre tendrá la misma salida</a:t>
            </a:r>
          </a:p>
          <a:p>
            <a:pPr lvl="1"/>
            <a:r>
              <a:rPr lang="es-ES" i="1"/>
              <a:t>Ejemplo: circuito que controla la capacidad de un aula</a:t>
            </a:r>
          </a:p>
        </p:txBody>
      </p:sp>
    </p:spTree>
    <p:extLst>
      <p:ext uri="{BB962C8B-B14F-4D97-AF65-F5344CB8AC3E}">
        <p14:creationId xmlns:p14="http://schemas.microsoft.com/office/powerpoint/2010/main" val="28804786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F57EB0-4E92-4E4F-B1C8-632D9347A627}"/>
              </a:ext>
            </a:extLst>
          </p:cNvPr>
          <p:cNvSpPr>
            <a:spLocks noGrp="1"/>
          </p:cNvSpPr>
          <p:nvPr>
            <p:ph type="title"/>
          </p:nvPr>
        </p:nvSpPr>
        <p:spPr/>
        <p:txBody>
          <a:bodyPr/>
          <a:lstStyle/>
          <a:p>
            <a:r>
              <a:rPr lang="es-ES"/>
              <a:t>Forma canónica de forma algebraica</a:t>
            </a:r>
          </a:p>
        </p:txBody>
      </p:sp>
      <p:sp>
        <p:nvSpPr>
          <p:cNvPr id="3" name="Marcador de contenido 2">
            <a:extLst>
              <a:ext uri="{FF2B5EF4-FFF2-40B4-BE49-F238E27FC236}">
                <a16:creationId xmlns:a16="http://schemas.microsoft.com/office/drawing/2014/main" id="{A7E23C4B-C960-B449-917B-75364C813284}"/>
              </a:ext>
            </a:extLst>
          </p:cNvPr>
          <p:cNvSpPr>
            <a:spLocks noGrp="1"/>
          </p:cNvSpPr>
          <p:nvPr>
            <p:ph idx="1"/>
          </p:nvPr>
        </p:nvSpPr>
        <p:spPr/>
        <p:txBody>
          <a:bodyPr/>
          <a:lstStyle/>
          <a:p>
            <a:r>
              <a:rPr lang="es-ES"/>
              <a:t>Teorema de combinación</a:t>
            </a:r>
          </a:p>
          <a:p>
            <a:pPr marL="457200" lvl="1" indent="0">
              <a:buNone/>
            </a:pPr>
            <a:r>
              <a:rPr lang="es-ES" sz="2800" b="1"/>
              <a:t>(</a:t>
            </a:r>
            <a:r>
              <a:rPr lang="es-ES" sz="2800" b="1" err="1"/>
              <a:t>a·b</a:t>
            </a:r>
            <a:r>
              <a:rPr lang="es-ES" sz="2800" b="1"/>
              <a:t>)+(</a:t>
            </a:r>
            <a:r>
              <a:rPr lang="es-ES" sz="2800" b="1" err="1"/>
              <a:t>a·b</a:t>
            </a:r>
            <a:r>
              <a:rPr lang="es-ES" sz="2800" b="1"/>
              <a:t>’) = a</a:t>
            </a:r>
          </a:p>
          <a:p>
            <a:pPr marL="457200" lvl="1" indent="0">
              <a:buNone/>
            </a:pPr>
            <a:r>
              <a:rPr lang="es-ES" sz="2800" b="1">
                <a:solidFill>
                  <a:srgbClr val="0070C0"/>
                </a:solidFill>
              </a:rPr>
              <a:t>(</a:t>
            </a:r>
            <a:r>
              <a:rPr lang="es-ES" sz="2800" b="1" err="1">
                <a:solidFill>
                  <a:srgbClr val="0070C0"/>
                </a:solidFill>
              </a:rPr>
              <a:t>a+b</a:t>
            </a:r>
            <a:r>
              <a:rPr lang="es-ES" sz="2800" b="1">
                <a:solidFill>
                  <a:srgbClr val="0070C0"/>
                </a:solidFill>
              </a:rPr>
              <a:t>)·(</a:t>
            </a:r>
            <a:r>
              <a:rPr lang="es-ES" sz="2800" b="1" err="1">
                <a:solidFill>
                  <a:srgbClr val="0070C0"/>
                </a:solidFill>
              </a:rPr>
              <a:t>a+b</a:t>
            </a:r>
            <a:r>
              <a:rPr lang="es-ES" sz="2800" b="1">
                <a:solidFill>
                  <a:srgbClr val="0070C0"/>
                </a:solidFill>
              </a:rPr>
              <a:t>’) = a</a:t>
            </a:r>
            <a:endParaRPr lang="es-ES"/>
          </a:p>
          <a:p>
            <a:endParaRPr lang="es-ES"/>
          </a:p>
          <a:p>
            <a:r>
              <a:rPr lang="es-ES"/>
              <a:t>Obtener las variables que faltan en cada término aplicando el teorema de combinación sucesivamente</a:t>
            </a:r>
          </a:p>
          <a:p>
            <a:endParaRPr lang="es-ES"/>
          </a:p>
        </p:txBody>
      </p:sp>
    </p:spTree>
    <p:extLst>
      <p:ext uri="{BB962C8B-B14F-4D97-AF65-F5344CB8AC3E}">
        <p14:creationId xmlns:p14="http://schemas.microsoft.com/office/powerpoint/2010/main" val="377610236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231451-8907-724D-A76F-CE9906CC8694}"/>
              </a:ext>
            </a:extLst>
          </p:cNvPr>
          <p:cNvSpPr>
            <a:spLocks noGrp="1"/>
          </p:cNvSpPr>
          <p:nvPr>
            <p:ph type="title"/>
          </p:nvPr>
        </p:nvSpPr>
        <p:spPr>
          <a:xfrm>
            <a:off x="838200" y="365125"/>
            <a:ext cx="11182564" cy="1325563"/>
          </a:xfrm>
        </p:spPr>
        <p:txBody>
          <a:bodyPr>
            <a:normAutofit fontScale="90000"/>
          </a:bodyPr>
          <a:lstStyle/>
          <a:p>
            <a:r>
              <a:rPr lang="es-ES" sz="7200" b="1">
                <a:latin typeface="+mn-lt"/>
              </a:rPr>
              <a:t>(</a:t>
            </a:r>
            <a:r>
              <a:rPr lang="es-ES" sz="7200" b="1" err="1">
                <a:latin typeface="+mn-lt"/>
              </a:rPr>
              <a:t>a·b</a:t>
            </a:r>
            <a:r>
              <a:rPr lang="es-ES" sz="7200" b="1">
                <a:latin typeface="+mn-lt"/>
              </a:rPr>
              <a:t>)+(</a:t>
            </a:r>
            <a:r>
              <a:rPr lang="es-ES" sz="7200" b="1" err="1">
                <a:latin typeface="+mn-lt"/>
              </a:rPr>
              <a:t>a·b</a:t>
            </a:r>
            <a:r>
              <a:rPr lang="es-ES" sz="7200" b="1">
                <a:latin typeface="+mn-lt"/>
              </a:rPr>
              <a:t>’) = a / </a:t>
            </a:r>
            <a:r>
              <a:rPr lang="es-ES" sz="7200" b="1">
                <a:solidFill>
                  <a:srgbClr val="0070C0"/>
                </a:solidFill>
                <a:latin typeface="+mn-lt"/>
              </a:rPr>
              <a:t>(</a:t>
            </a:r>
            <a:r>
              <a:rPr lang="es-ES" sz="7200" b="1" err="1">
                <a:solidFill>
                  <a:srgbClr val="0070C0"/>
                </a:solidFill>
                <a:latin typeface="+mn-lt"/>
              </a:rPr>
              <a:t>a+b</a:t>
            </a:r>
            <a:r>
              <a:rPr lang="es-ES" sz="7200" b="1">
                <a:solidFill>
                  <a:srgbClr val="0070C0"/>
                </a:solidFill>
                <a:latin typeface="+mn-lt"/>
              </a:rPr>
              <a:t>)·(</a:t>
            </a:r>
            <a:r>
              <a:rPr lang="es-ES" sz="7200" b="1" err="1">
                <a:solidFill>
                  <a:srgbClr val="0070C0"/>
                </a:solidFill>
                <a:latin typeface="+mn-lt"/>
              </a:rPr>
              <a:t>a+b</a:t>
            </a:r>
            <a:r>
              <a:rPr lang="es-ES" sz="7200" b="1">
                <a:solidFill>
                  <a:srgbClr val="0070C0"/>
                </a:solidFill>
                <a:latin typeface="+mn-lt"/>
              </a:rPr>
              <a:t>’) = a</a:t>
            </a:r>
          </a:p>
        </p:txBody>
      </p:sp>
      <p:sp>
        <p:nvSpPr>
          <p:cNvPr id="3" name="Marcador de contenido 2">
            <a:extLst>
              <a:ext uri="{FF2B5EF4-FFF2-40B4-BE49-F238E27FC236}">
                <a16:creationId xmlns:a16="http://schemas.microsoft.com/office/drawing/2014/main" id="{1AF5014B-2B89-1E49-9377-19EFCDB53D5D}"/>
              </a:ext>
            </a:extLst>
          </p:cNvPr>
          <p:cNvSpPr>
            <a:spLocks noGrp="1"/>
          </p:cNvSpPr>
          <p:nvPr>
            <p:ph idx="1"/>
          </p:nvPr>
        </p:nvSpPr>
        <p:spPr/>
        <p:txBody>
          <a:bodyPr>
            <a:normAutofit/>
          </a:bodyPr>
          <a:lstStyle/>
          <a:p>
            <a:pPr marL="0" indent="0">
              <a:buNone/>
            </a:pPr>
            <a:r>
              <a:rPr lang="es-ES" sz="6600" b="1"/>
              <a:t>f(</a:t>
            </a:r>
            <a:r>
              <a:rPr lang="es-ES" sz="6600" b="1" err="1"/>
              <a:t>a,b,c</a:t>
            </a:r>
            <a:r>
              <a:rPr lang="es-ES" sz="6600" b="1"/>
              <a:t>) = a’ + </a:t>
            </a:r>
            <a:r>
              <a:rPr lang="es-ES" sz="6600" b="1" err="1"/>
              <a:t>ac</a:t>
            </a:r>
            <a:endParaRPr lang="es-ES" sz="6600" b="1"/>
          </a:p>
          <a:p>
            <a:pPr marL="0" indent="0">
              <a:buNone/>
            </a:pPr>
            <a:endParaRPr lang="es-ES" sz="6600" b="1">
              <a:solidFill>
                <a:srgbClr val="0070C0"/>
              </a:solidFill>
            </a:endParaRPr>
          </a:p>
          <a:p>
            <a:pPr marL="0" indent="0">
              <a:buNone/>
            </a:pPr>
            <a:r>
              <a:rPr lang="es-ES" sz="6600" b="1">
                <a:solidFill>
                  <a:srgbClr val="0070C0"/>
                </a:solidFill>
              </a:rPr>
              <a:t>f(</a:t>
            </a:r>
            <a:r>
              <a:rPr lang="es-ES" sz="6600" b="1" err="1">
                <a:solidFill>
                  <a:srgbClr val="0070C0"/>
                </a:solidFill>
              </a:rPr>
              <a:t>x,y,z</a:t>
            </a:r>
            <a:r>
              <a:rPr lang="es-ES" sz="6600" b="1">
                <a:solidFill>
                  <a:srgbClr val="0070C0"/>
                </a:solidFill>
              </a:rPr>
              <a:t>) = (</a:t>
            </a:r>
            <a:r>
              <a:rPr lang="es-ES" sz="6600" b="1" err="1">
                <a:solidFill>
                  <a:srgbClr val="0070C0"/>
                </a:solidFill>
              </a:rPr>
              <a:t>x+z</a:t>
            </a:r>
            <a:r>
              <a:rPr lang="es-ES" sz="6600" b="1">
                <a:solidFill>
                  <a:srgbClr val="0070C0"/>
                </a:solidFill>
              </a:rPr>
              <a:t>)(</a:t>
            </a:r>
            <a:r>
              <a:rPr lang="es-ES" sz="6600" b="1" err="1">
                <a:solidFill>
                  <a:srgbClr val="0070C0"/>
                </a:solidFill>
              </a:rPr>
              <a:t>y’+z</a:t>
            </a:r>
            <a:r>
              <a:rPr lang="es-ES" sz="6600" b="1">
                <a:solidFill>
                  <a:srgbClr val="0070C0"/>
                </a:solidFill>
              </a:rPr>
              <a:t>)</a:t>
            </a:r>
          </a:p>
        </p:txBody>
      </p:sp>
    </p:spTree>
    <p:extLst>
      <p:ext uri="{BB962C8B-B14F-4D97-AF65-F5344CB8AC3E}">
        <p14:creationId xmlns:p14="http://schemas.microsoft.com/office/powerpoint/2010/main" val="23075433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a16="http://schemas.microsoft.com/office/drawing/2014/main" id="{741F4CE2-4371-B04D-9661-22AF0EBE6BD9}"/>
              </a:ext>
            </a:extLst>
          </p:cNvPr>
          <p:cNvSpPr/>
          <p:nvPr/>
        </p:nvSpPr>
        <p:spPr>
          <a:xfrm>
            <a:off x="6959524" y="899463"/>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7084592"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418216"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
        <p:nvSpPr>
          <p:cNvPr id="12" name="Elipse 11">
            <a:extLst>
              <a:ext uri="{FF2B5EF4-FFF2-40B4-BE49-F238E27FC236}">
                <a16:creationId xmlns:a16="http://schemas.microsoft.com/office/drawing/2014/main" id="{AEAE0FAB-B6C3-A148-B102-C411593FD5DC}"/>
              </a:ext>
            </a:extLst>
          </p:cNvPr>
          <p:cNvSpPr/>
          <p:nvPr/>
        </p:nvSpPr>
        <p:spPr>
          <a:xfrm>
            <a:off x="4343162" y="50697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13" name="Elipse 12">
            <a:extLst>
              <a:ext uri="{FF2B5EF4-FFF2-40B4-BE49-F238E27FC236}">
                <a16:creationId xmlns:a16="http://schemas.microsoft.com/office/drawing/2014/main" id="{9661570F-FF41-5E4C-B19F-36F13F62AD80}"/>
              </a:ext>
            </a:extLst>
          </p:cNvPr>
          <p:cNvSpPr/>
          <p:nvPr/>
        </p:nvSpPr>
        <p:spPr>
          <a:xfrm>
            <a:off x="4343161" y="1775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15" name="Elipse 14">
            <a:extLst>
              <a:ext uri="{FF2B5EF4-FFF2-40B4-BE49-F238E27FC236}">
                <a16:creationId xmlns:a16="http://schemas.microsoft.com/office/drawing/2014/main" id="{CE91C715-6AD5-654F-8F03-5545E2C81668}"/>
              </a:ext>
            </a:extLst>
          </p:cNvPr>
          <p:cNvSpPr/>
          <p:nvPr/>
        </p:nvSpPr>
        <p:spPr>
          <a:xfrm>
            <a:off x="970603" y="252735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16" name="CuadroTexto 15">
            <a:extLst>
              <a:ext uri="{FF2B5EF4-FFF2-40B4-BE49-F238E27FC236}">
                <a16:creationId xmlns:a16="http://schemas.microsoft.com/office/drawing/2014/main" id="{703A07C7-DACC-C74C-985F-AC4D76CC9831}"/>
              </a:ext>
            </a:extLst>
          </p:cNvPr>
          <p:cNvSpPr txBox="1"/>
          <p:nvPr/>
        </p:nvSpPr>
        <p:spPr>
          <a:xfrm>
            <a:off x="2024150" y="2122828"/>
            <a:ext cx="1053548" cy="1569660"/>
          </a:xfrm>
          <a:prstGeom prst="rect">
            <a:avLst/>
          </a:prstGeom>
          <a:noFill/>
        </p:spPr>
        <p:txBody>
          <a:bodyPr wrap="square" rtlCol="0">
            <a:spAutoFit/>
          </a:bodyPr>
          <a:lstStyle/>
          <a:p>
            <a:r>
              <a:rPr lang="es-ES" sz="9600" b="1">
                <a:solidFill>
                  <a:srgbClr val="92D050"/>
                </a:solidFill>
              </a:rPr>
              <a:t>✓</a:t>
            </a:r>
          </a:p>
        </p:txBody>
      </p:sp>
      <p:sp>
        <p:nvSpPr>
          <p:cNvPr id="17" name="CuadroTexto 16">
            <a:extLst>
              <a:ext uri="{FF2B5EF4-FFF2-40B4-BE49-F238E27FC236}">
                <a16:creationId xmlns:a16="http://schemas.microsoft.com/office/drawing/2014/main" id="{30C0BFF1-14C7-944F-BE19-1EF66397C64C}"/>
              </a:ext>
            </a:extLst>
          </p:cNvPr>
          <p:cNvSpPr txBox="1"/>
          <p:nvPr/>
        </p:nvSpPr>
        <p:spPr>
          <a:xfrm>
            <a:off x="7174457" y="1787607"/>
            <a:ext cx="1053548" cy="1569660"/>
          </a:xfrm>
          <a:prstGeom prst="rect">
            <a:avLst/>
          </a:prstGeom>
          <a:noFill/>
        </p:spPr>
        <p:txBody>
          <a:bodyPr wrap="square" rtlCol="0">
            <a:spAutoFit/>
          </a:bodyPr>
          <a:lstStyle/>
          <a:p>
            <a:r>
              <a:rPr lang="es-ES" sz="9600" b="1">
                <a:solidFill>
                  <a:srgbClr val="92D050"/>
                </a:solidFill>
              </a:rPr>
              <a:t>✓</a:t>
            </a:r>
          </a:p>
        </p:txBody>
      </p:sp>
      <p:cxnSp>
        <p:nvCxnSpPr>
          <p:cNvPr id="20" name="Conector curvado 19">
            <a:extLst>
              <a:ext uri="{FF2B5EF4-FFF2-40B4-BE49-F238E27FC236}">
                <a16:creationId xmlns:a16="http://schemas.microsoft.com/office/drawing/2014/main" id="{AEB14B1E-DB38-D649-9D7E-7E7417922B9B}"/>
              </a:ext>
            </a:extLst>
          </p:cNvPr>
          <p:cNvCxnSpPr>
            <a:cxnSpLocks/>
            <a:stCxn id="15" idx="4"/>
            <a:endCxn id="6" idx="3"/>
          </p:cNvCxnSpPr>
          <p:nvPr/>
        </p:nvCxnSpPr>
        <p:spPr>
          <a:xfrm rot="5400000" flipH="1" flipV="1">
            <a:off x="4564598" y="1330596"/>
            <a:ext cx="112389" cy="5600789"/>
          </a:xfrm>
          <a:prstGeom prst="curvedConnector3">
            <a:avLst>
              <a:gd name="adj1" fmla="val -401388"/>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297D2FF4-4936-3747-A186-3007B7BA4684}"/>
              </a:ext>
            </a:extLst>
          </p:cNvPr>
          <p:cNvSpPr txBox="1"/>
          <p:nvPr/>
        </p:nvSpPr>
        <p:spPr>
          <a:xfrm>
            <a:off x="10332082" y="1696604"/>
            <a:ext cx="1053548" cy="1569660"/>
          </a:xfrm>
          <a:prstGeom prst="rect">
            <a:avLst/>
          </a:prstGeom>
          <a:noFill/>
        </p:spPr>
        <p:txBody>
          <a:bodyPr wrap="square" rtlCol="0">
            <a:spAutoFit/>
          </a:bodyPr>
          <a:lstStyle/>
          <a:p>
            <a:r>
              <a:rPr lang="es-ES" sz="9600" b="1">
                <a:solidFill>
                  <a:srgbClr val="92D050"/>
                </a:solidFill>
              </a:rPr>
              <a:t>✓</a:t>
            </a:r>
          </a:p>
        </p:txBody>
      </p:sp>
      <p:cxnSp>
        <p:nvCxnSpPr>
          <p:cNvPr id="14" name="Conector curvado 13">
            <a:extLst>
              <a:ext uri="{FF2B5EF4-FFF2-40B4-BE49-F238E27FC236}">
                <a16:creationId xmlns:a16="http://schemas.microsoft.com/office/drawing/2014/main" id="{FA043ED2-283C-6A44-974B-13ED77563444}"/>
              </a:ext>
            </a:extLst>
          </p:cNvPr>
          <p:cNvCxnSpPr>
            <a:cxnSpLocks/>
            <a:stCxn id="6" idx="7"/>
            <a:endCxn id="8" idx="1"/>
          </p:cNvCxnSpPr>
          <p:nvPr/>
        </p:nvCxnSpPr>
        <p:spPr>
          <a:xfrm rot="5400000" flipH="1" flipV="1">
            <a:off x="9400615" y="2103537"/>
            <a:ext cx="12700" cy="708393"/>
          </a:xfrm>
          <a:prstGeom prst="curvedConnector3">
            <a:avLst>
              <a:gd name="adj1" fmla="val 4437047"/>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Elipse 17">
            <a:extLst>
              <a:ext uri="{FF2B5EF4-FFF2-40B4-BE49-F238E27FC236}">
                <a16:creationId xmlns:a16="http://schemas.microsoft.com/office/drawing/2014/main" id="{24800F38-C2C8-4241-A2E6-6A583DADD9B2}"/>
              </a:ext>
            </a:extLst>
          </p:cNvPr>
          <p:cNvSpPr/>
          <p:nvPr/>
        </p:nvSpPr>
        <p:spPr>
          <a:xfrm>
            <a:off x="8891441" y="4497256"/>
            <a:ext cx="1053549" cy="104825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a:t>otras</a:t>
            </a:r>
          </a:p>
        </p:txBody>
      </p:sp>
      <p:cxnSp>
        <p:nvCxnSpPr>
          <p:cNvPr id="19" name="Conector curvado 18">
            <a:extLst>
              <a:ext uri="{FF2B5EF4-FFF2-40B4-BE49-F238E27FC236}">
                <a16:creationId xmlns:a16="http://schemas.microsoft.com/office/drawing/2014/main" id="{827EC128-47F3-1C44-8B4E-1F74C9846D6A}"/>
              </a:ext>
            </a:extLst>
          </p:cNvPr>
          <p:cNvCxnSpPr>
            <a:cxnSpLocks/>
            <a:stCxn id="18" idx="6"/>
            <a:endCxn id="8" idx="4"/>
          </p:cNvCxnSpPr>
          <p:nvPr/>
        </p:nvCxnSpPr>
        <p:spPr>
          <a:xfrm flipV="1">
            <a:off x="9944990" y="4409701"/>
            <a:ext cx="622438" cy="611683"/>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2" name="Conector curvado 21">
            <a:extLst>
              <a:ext uri="{FF2B5EF4-FFF2-40B4-BE49-F238E27FC236}">
                <a16:creationId xmlns:a16="http://schemas.microsoft.com/office/drawing/2014/main" id="{B79BEC15-B472-5D41-8547-2A7F72AEDDBA}"/>
              </a:ext>
            </a:extLst>
          </p:cNvPr>
          <p:cNvCxnSpPr>
            <a:cxnSpLocks/>
            <a:stCxn id="6" idx="4"/>
            <a:endCxn id="18" idx="2"/>
          </p:cNvCxnSpPr>
          <p:nvPr/>
        </p:nvCxnSpPr>
        <p:spPr>
          <a:xfrm rot="16200000" flipH="1">
            <a:off x="8256781" y="4386723"/>
            <a:ext cx="611683" cy="657637"/>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287990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(2.6)</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Mapas de </a:t>
            </a:r>
            <a:r>
              <a:rPr lang="es-ES" err="1"/>
              <a:t>Karnaugh</a:t>
            </a:r>
            <a:endParaRPr lang="es-ES"/>
          </a:p>
        </p:txBody>
      </p:sp>
    </p:spTree>
    <p:extLst>
      <p:ext uri="{BB962C8B-B14F-4D97-AF65-F5344CB8AC3E}">
        <p14:creationId xmlns:p14="http://schemas.microsoft.com/office/powerpoint/2010/main" val="335203942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a16="http://schemas.microsoft.com/office/drawing/2014/main" id="{741F4CE2-4371-B04D-9661-22AF0EBE6BD9}"/>
              </a:ext>
            </a:extLst>
          </p:cNvPr>
          <p:cNvSpPr/>
          <p:nvPr/>
        </p:nvSpPr>
        <p:spPr>
          <a:xfrm>
            <a:off x="6959524" y="899463"/>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7084592"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418216"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
        <p:nvSpPr>
          <p:cNvPr id="12" name="Elipse 11">
            <a:extLst>
              <a:ext uri="{FF2B5EF4-FFF2-40B4-BE49-F238E27FC236}">
                <a16:creationId xmlns:a16="http://schemas.microsoft.com/office/drawing/2014/main" id="{AEAE0FAB-B6C3-A148-B102-C411593FD5DC}"/>
              </a:ext>
            </a:extLst>
          </p:cNvPr>
          <p:cNvSpPr/>
          <p:nvPr/>
        </p:nvSpPr>
        <p:spPr>
          <a:xfrm>
            <a:off x="4343162" y="50697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13" name="Elipse 12">
            <a:extLst>
              <a:ext uri="{FF2B5EF4-FFF2-40B4-BE49-F238E27FC236}">
                <a16:creationId xmlns:a16="http://schemas.microsoft.com/office/drawing/2014/main" id="{9661570F-FF41-5E4C-B19F-36F13F62AD80}"/>
              </a:ext>
            </a:extLst>
          </p:cNvPr>
          <p:cNvSpPr/>
          <p:nvPr/>
        </p:nvSpPr>
        <p:spPr>
          <a:xfrm>
            <a:off x="4343161" y="1775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15" name="Elipse 14">
            <a:extLst>
              <a:ext uri="{FF2B5EF4-FFF2-40B4-BE49-F238E27FC236}">
                <a16:creationId xmlns:a16="http://schemas.microsoft.com/office/drawing/2014/main" id="{CE91C715-6AD5-654F-8F03-5545E2C81668}"/>
              </a:ext>
            </a:extLst>
          </p:cNvPr>
          <p:cNvSpPr/>
          <p:nvPr/>
        </p:nvSpPr>
        <p:spPr>
          <a:xfrm>
            <a:off x="970603" y="252735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16" name="CuadroTexto 15">
            <a:extLst>
              <a:ext uri="{FF2B5EF4-FFF2-40B4-BE49-F238E27FC236}">
                <a16:creationId xmlns:a16="http://schemas.microsoft.com/office/drawing/2014/main" id="{703A07C7-DACC-C74C-985F-AC4D76CC9831}"/>
              </a:ext>
            </a:extLst>
          </p:cNvPr>
          <p:cNvSpPr txBox="1"/>
          <p:nvPr/>
        </p:nvSpPr>
        <p:spPr>
          <a:xfrm>
            <a:off x="2024150" y="2122828"/>
            <a:ext cx="1053548" cy="1569660"/>
          </a:xfrm>
          <a:prstGeom prst="rect">
            <a:avLst/>
          </a:prstGeom>
          <a:noFill/>
        </p:spPr>
        <p:txBody>
          <a:bodyPr wrap="square" rtlCol="0">
            <a:spAutoFit/>
          </a:bodyPr>
          <a:lstStyle/>
          <a:p>
            <a:r>
              <a:rPr lang="es-ES" sz="9600" b="1">
                <a:solidFill>
                  <a:srgbClr val="92D050"/>
                </a:solidFill>
              </a:rPr>
              <a:t>✓</a:t>
            </a:r>
          </a:p>
        </p:txBody>
      </p:sp>
      <p:sp>
        <p:nvSpPr>
          <p:cNvPr id="17" name="CuadroTexto 16">
            <a:extLst>
              <a:ext uri="{FF2B5EF4-FFF2-40B4-BE49-F238E27FC236}">
                <a16:creationId xmlns:a16="http://schemas.microsoft.com/office/drawing/2014/main" id="{30C0BFF1-14C7-944F-BE19-1EF66397C64C}"/>
              </a:ext>
            </a:extLst>
          </p:cNvPr>
          <p:cNvSpPr txBox="1"/>
          <p:nvPr/>
        </p:nvSpPr>
        <p:spPr>
          <a:xfrm>
            <a:off x="7174457" y="1787607"/>
            <a:ext cx="1053548" cy="1569660"/>
          </a:xfrm>
          <a:prstGeom prst="rect">
            <a:avLst/>
          </a:prstGeom>
          <a:noFill/>
        </p:spPr>
        <p:txBody>
          <a:bodyPr wrap="square" rtlCol="0">
            <a:spAutoFit/>
          </a:bodyPr>
          <a:lstStyle/>
          <a:p>
            <a:r>
              <a:rPr lang="es-ES" sz="9600" b="1">
                <a:solidFill>
                  <a:srgbClr val="92D050"/>
                </a:solidFill>
              </a:rPr>
              <a:t>✓</a:t>
            </a:r>
          </a:p>
        </p:txBody>
      </p:sp>
      <p:cxnSp>
        <p:nvCxnSpPr>
          <p:cNvPr id="20" name="Conector curvado 19">
            <a:extLst>
              <a:ext uri="{FF2B5EF4-FFF2-40B4-BE49-F238E27FC236}">
                <a16:creationId xmlns:a16="http://schemas.microsoft.com/office/drawing/2014/main" id="{AEB14B1E-DB38-D649-9D7E-7E7417922B9B}"/>
              </a:ext>
            </a:extLst>
          </p:cNvPr>
          <p:cNvCxnSpPr>
            <a:cxnSpLocks/>
            <a:stCxn id="15" idx="4"/>
            <a:endCxn id="6" idx="3"/>
          </p:cNvCxnSpPr>
          <p:nvPr/>
        </p:nvCxnSpPr>
        <p:spPr>
          <a:xfrm rot="5400000" flipH="1" flipV="1">
            <a:off x="4564598" y="1330596"/>
            <a:ext cx="112389" cy="5600789"/>
          </a:xfrm>
          <a:prstGeom prst="curvedConnector3">
            <a:avLst>
              <a:gd name="adj1" fmla="val -401388"/>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297D2FF4-4936-3747-A186-3007B7BA4684}"/>
              </a:ext>
            </a:extLst>
          </p:cNvPr>
          <p:cNvSpPr txBox="1"/>
          <p:nvPr/>
        </p:nvSpPr>
        <p:spPr>
          <a:xfrm>
            <a:off x="10332082" y="1696604"/>
            <a:ext cx="1053548" cy="1569660"/>
          </a:xfrm>
          <a:prstGeom prst="rect">
            <a:avLst/>
          </a:prstGeom>
          <a:noFill/>
        </p:spPr>
        <p:txBody>
          <a:bodyPr wrap="square" rtlCol="0">
            <a:spAutoFit/>
          </a:bodyPr>
          <a:lstStyle/>
          <a:p>
            <a:r>
              <a:rPr lang="es-ES" sz="9600" b="1">
                <a:solidFill>
                  <a:srgbClr val="92D050"/>
                </a:solidFill>
              </a:rPr>
              <a:t>✓</a:t>
            </a:r>
          </a:p>
        </p:txBody>
      </p:sp>
      <p:cxnSp>
        <p:nvCxnSpPr>
          <p:cNvPr id="14" name="Conector curvado 13">
            <a:extLst>
              <a:ext uri="{FF2B5EF4-FFF2-40B4-BE49-F238E27FC236}">
                <a16:creationId xmlns:a16="http://schemas.microsoft.com/office/drawing/2014/main" id="{FA043ED2-283C-6A44-974B-13ED77563444}"/>
              </a:ext>
            </a:extLst>
          </p:cNvPr>
          <p:cNvCxnSpPr>
            <a:cxnSpLocks/>
            <a:stCxn id="6" idx="7"/>
            <a:endCxn id="8" idx="1"/>
          </p:cNvCxnSpPr>
          <p:nvPr/>
        </p:nvCxnSpPr>
        <p:spPr>
          <a:xfrm rot="5400000" flipH="1" flipV="1">
            <a:off x="9400615" y="2103537"/>
            <a:ext cx="12700" cy="708393"/>
          </a:xfrm>
          <a:prstGeom prst="curvedConnector3">
            <a:avLst>
              <a:gd name="adj1" fmla="val 4437047"/>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Elipse 17">
            <a:extLst>
              <a:ext uri="{FF2B5EF4-FFF2-40B4-BE49-F238E27FC236}">
                <a16:creationId xmlns:a16="http://schemas.microsoft.com/office/drawing/2014/main" id="{24800F38-C2C8-4241-A2E6-6A583DADD9B2}"/>
              </a:ext>
            </a:extLst>
          </p:cNvPr>
          <p:cNvSpPr/>
          <p:nvPr/>
        </p:nvSpPr>
        <p:spPr>
          <a:xfrm>
            <a:off x="8891441" y="4497256"/>
            <a:ext cx="1053549" cy="104825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a:t>otras</a:t>
            </a:r>
          </a:p>
        </p:txBody>
      </p:sp>
      <p:cxnSp>
        <p:nvCxnSpPr>
          <p:cNvPr id="19" name="Conector curvado 18">
            <a:extLst>
              <a:ext uri="{FF2B5EF4-FFF2-40B4-BE49-F238E27FC236}">
                <a16:creationId xmlns:a16="http://schemas.microsoft.com/office/drawing/2014/main" id="{827EC128-47F3-1C44-8B4E-1F74C9846D6A}"/>
              </a:ext>
            </a:extLst>
          </p:cNvPr>
          <p:cNvCxnSpPr>
            <a:cxnSpLocks/>
            <a:stCxn id="18" idx="6"/>
            <a:endCxn id="8" idx="4"/>
          </p:cNvCxnSpPr>
          <p:nvPr/>
        </p:nvCxnSpPr>
        <p:spPr>
          <a:xfrm flipV="1">
            <a:off x="9944990" y="4409701"/>
            <a:ext cx="622438" cy="611683"/>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2" name="Conector curvado 21">
            <a:extLst>
              <a:ext uri="{FF2B5EF4-FFF2-40B4-BE49-F238E27FC236}">
                <a16:creationId xmlns:a16="http://schemas.microsoft.com/office/drawing/2014/main" id="{B79BEC15-B472-5D41-8547-2A7F72AEDDBA}"/>
              </a:ext>
            </a:extLst>
          </p:cNvPr>
          <p:cNvCxnSpPr>
            <a:cxnSpLocks/>
            <a:stCxn id="6" idx="4"/>
            <a:endCxn id="18" idx="2"/>
          </p:cNvCxnSpPr>
          <p:nvPr/>
        </p:nvCxnSpPr>
        <p:spPr>
          <a:xfrm rot="16200000" flipH="1">
            <a:off x="8256781" y="4386723"/>
            <a:ext cx="611683" cy="657637"/>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697392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p:txBody>
          <a:bodyPr/>
          <a:lstStyle/>
          <a:p>
            <a:r>
              <a:rPr lang="es-ES"/>
              <a:t>Mapas de </a:t>
            </a:r>
            <a:r>
              <a:rPr lang="es-ES" err="1"/>
              <a:t>Karnaugh</a:t>
            </a:r>
            <a:endParaRPr lang="es-ES"/>
          </a:p>
        </p:txBody>
      </p:sp>
      <p:sp>
        <p:nvSpPr>
          <p:cNvPr id="3" name="Marcador de contenido 2">
            <a:extLst>
              <a:ext uri="{FF2B5EF4-FFF2-40B4-BE49-F238E27FC236}">
                <a16:creationId xmlns:a16="http://schemas.microsoft.com/office/drawing/2014/main" id="{207BC28B-5CF6-7244-BE5E-5A5C59353C71}"/>
              </a:ext>
            </a:extLst>
          </p:cNvPr>
          <p:cNvSpPr>
            <a:spLocks noGrp="1"/>
          </p:cNvSpPr>
          <p:nvPr>
            <p:ph idx="1"/>
          </p:nvPr>
        </p:nvSpPr>
        <p:spPr>
          <a:xfrm>
            <a:off x="838200" y="1825625"/>
            <a:ext cx="4909457" cy="4351338"/>
          </a:xfrm>
        </p:spPr>
        <p:txBody>
          <a:bodyPr>
            <a:normAutofit fontScale="92500"/>
          </a:bodyPr>
          <a:lstStyle/>
          <a:p>
            <a:r>
              <a:rPr lang="es-ES"/>
              <a:t>Representación basada en una tabla/matriz</a:t>
            </a:r>
          </a:p>
          <a:p>
            <a:r>
              <a:rPr lang="es-ES"/>
              <a:t>Generación directa desde la Tabla de Verdad</a:t>
            </a:r>
          </a:p>
          <a:p>
            <a:r>
              <a:rPr lang="es-ES"/>
              <a:t>Todas las celdas adyacentes (superior, inferior, derecha, izquierda) varían solo en un valor.</a:t>
            </a:r>
          </a:p>
          <a:p>
            <a:endParaRPr lang="es-ES"/>
          </a:p>
          <a:p>
            <a:r>
              <a:rPr lang="es-ES"/>
              <a:t>Aplicación: minimización de funciones</a:t>
            </a:r>
          </a:p>
          <a:p>
            <a:endParaRPr lang="es-ES"/>
          </a:p>
        </p:txBody>
      </p:sp>
      <p:graphicFrame>
        <p:nvGraphicFramePr>
          <p:cNvPr id="4" name="Tabla 3">
            <a:extLst>
              <a:ext uri="{FF2B5EF4-FFF2-40B4-BE49-F238E27FC236}">
                <a16:creationId xmlns:a16="http://schemas.microsoft.com/office/drawing/2014/main" id="{2192F007-81C8-D44B-A08C-C799464B4758}"/>
              </a:ext>
            </a:extLst>
          </p:cNvPr>
          <p:cNvGraphicFramePr>
            <a:graphicFrameLocks noGrp="1"/>
          </p:cNvGraphicFramePr>
          <p:nvPr>
            <p:extLst>
              <p:ext uri="{D42A27DB-BD31-4B8C-83A1-F6EECF244321}">
                <p14:modId xmlns:p14="http://schemas.microsoft.com/office/powerpoint/2010/main" val="2888819875"/>
              </p:ext>
            </p:extLst>
          </p:nvPr>
        </p:nvGraphicFramePr>
        <p:xfrm>
          <a:off x="6172940" y="1458063"/>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411C40D3-488F-404E-B2AF-6265ED4BA321}"/>
              </a:ext>
            </a:extLst>
          </p:cNvPr>
          <p:cNvCxnSpPr>
            <a:cxnSpLocks/>
          </p:cNvCxnSpPr>
          <p:nvPr/>
        </p:nvCxnSpPr>
        <p:spPr>
          <a:xfrm>
            <a:off x="6509657" y="1788662"/>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16752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EF211-5794-D748-9545-9B8C46CEE7CB}"/>
              </a:ext>
            </a:extLst>
          </p:cNvPr>
          <p:cNvSpPr>
            <a:spLocks noGrp="1"/>
          </p:cNvSpPr>
          <p:nvPr>
            <p:ph type="title"/>
          </p:nvPr>
        </p:nvSpPr>
        <p:spPr/>
        <p:txBody>
          <a:bodyPr/>
          <a:lstStyle/>
          <a:p>
            <a:r>
              <a:rPr lang="es-ES"/>
              <a:t>Mapa de </a:t>
            </a:r>
            <a:r>
              <a:rPr lang="es-ES" err="1"/>
              <a:t>Karnaugh</a:t>
            </a:r>
            <a:r>
              <a:rPr lang="es-ES"/>
              <a:t> de 2 variables</a:t>
            </a:r>
          </a:p>
        </p:txBody>
      </p:sp>
      <p:graphicFrame>
        <p:nvGraphicFramePr>
          <p:cNvPr id="4" name="Tabla 3">
            <a:extLst>
              <a:ext uri="{FF2B5EF4-FFF2-40B4-BE49-F238E27FC236}">
                <a16:creationId xmlns:a16="http://schemas.microsoft.com/office/drawing/2014/main" id="{398014D4-D758-BB4F-B6E3-024260DE7CC6}"/>
              </a:ext>
            </a:extLst>
          </p:cNvPr>
          <p:cNvGraphicFramePr>
            <a:graphicFrameLocks noGrp="1"/>
          </p:cNvGraphicFramePr>
          <p:nvPr>
            <p:extLst>
              <p:ext uri="{D42A27DB-BD31-4B8C-83A1-F6EECF244321}">
                <p14:modId xmlns:p14="http://schemas.microsoft.com/office/powerpoint/2010/main" val="2705800521"/>
              </p:ext>
            </p:extLst>
          </p:nvPr>
        </p:nvGraphicFramePr>
        <p:xfrm>
          <a:off x="1872342" y="2703059"/>
          <a:ext cx="3262366" cy="3286919"/>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b</a:t>
                      </a: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a</a:t>
                      </a: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0B55ECF5-A271-FD41-8013-E55CC6D852C8}"/>
              </a:ext>
            </a:extLst>
          </p:cNvPr>
          <p:cNvCxnSpPr>
            <a:cxnSpLocks/>
          </p:cNvCxnSpPr>
          <p:nvPr/>
        </p:nvCxnSpPr>
        <p:spPr>
          <a:xfrm>
            <a:off x="2427514" y="3298371"/>
            <a:ext cx="462733" cy="59300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Tabla 5">
            <a:extLst>
              <a:ext uri="{FF2B5EF4-FFF2-40B4-BE49-F238E27FC236}">
                <a16:creationId xmlns:a16="http://schemas.microsoft.com/office/drawing/2014/main" id="{8A13334F-14D3-A943-A6EB-601E87693B4B}"/>
              </a:ext>
            </a:extLst>
          </p:cNvPr>
          <p:cNvGraphicFramePr>
            <a:graphicFrameLocks noGrp="1"/>
          </p:cNvGraphicFramePr>
          <p:nvPr>
            <p:extLst>
              <p:ext uri="{D42A27DB-BD31-4B8C-83A1-F6EECF244321}">
                <p14:modId xmlns:p14="http://schemas.microsoft.com/office/powerpoint/2010/main" val="2942199039"/>
              </p:ext>
            </p:extLst>
          </p:nvPr>
        </p:nvGraphicFramePr>
        <p:xfrm>
          <a:off x="6331877" y="2023248"/>
          <a:ext cx="2124798" cy="1571625"/>
        </p:xfrm>
        <a:graphic>
          <a:graphicData uri="http://schemas.openxmlformats.org/drawingml/2006/table">
            <a:tbl>
              <a:tblPr/>
              <a:tblGrid>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bl>
          </a:graphicData>
        </a:graphic>
      </p:graphicFrame>
    </p:spTree>
    <p:extLst>
      <p:ext uri="{BB962C8B-B14F-4D97-AF65-F5344CB8AC3E}">
        <p14:creationId xmlns:p14="http://schemas.microsoft.com/office/powerpoint/2010/main" val="6175331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EF211-5794-D748-9545-9B8C46CEE7CB}"/>
              </a:ext>
            </a:extLst>
          </p:cNvPr>
          <p:cNvSpPr>
            <a:spLocks noGrp="1"/>
          </p:cNvSpPr>
          <p:nvPr>
            <p:ph type="title"/>
          </p:nvPr>
        </p:nvSpPr>
        <p:spPr/>
        <p:txBody>
          <a:bodyPr/>
          <a:lstStyle/>
          <a:p>
            <a:r>
              <a:rPr lang="es-ES"/>
              <a:t>Mapa de </a:t>
            </a:r>
            <a:r>
              <a:rPr lang="es-ES" err="1"/>
              <a:t>Karnaugh</a:t>
            </a:r>
            <a:r>
              <a:rPr lang="es-ES"/>
              <a:t> de 2 variables</a:t>
            </a:r>
          </a:p>
        </p:txBody>
      </p:sp>
      <p:graphicFrame>
        <p:nvGraphicFramePr>
          <p:cNvPr id="4" name="Tabla 3">
            <a:extLst>
              <a:ext uri="{FF2B5EF4-FFF2-40B4-BE49-F238E27FC236}">
                <a16:creationId xmlns:a16="http://schemas.microsoft.com/office/drawing/2014/main" id="{398014D4-D758-BB4F-B6E3-024260DE7CC6}"/>
              </a:ext>
            </a:extLst>
          </p:cNvPr>
          <p:cNvGraphicFramePr>
            <a:graphicFrameLocks noGrp="1"/>
          </p:cNvGraphicFramePr>
          <p:nvPr>
            <p:extLst>
              <p:ext uri="{D42A27DB-BD31-4B8C-83A1-F6EECF244321}">
                <p14:modId xmlns:p14="http://schemas.microsoft.com/office/powerpoint/2010/main" val="758721256"/>
              </p:ext>
            </p:extLst>
          </p:nvPr>
        </p:nvGraphicFramePr>
        <p:xfrm>
          <a:off x="1872342" y="2703059"/>
          <a:ext cx="3262366" cy="3286919"/>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b</a:t>
                      </a: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a</a:t>
                      </a: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0B55ECF5-A271-FD41-8013-E55CC6D852C8}"/>
              </a:ext>
            </a:extLst>
          </p:cNvPr>
          <p:cNvCxnSpPr>
            <a:cxnSpLocks/>
          </p:cNvCxnSpPr>
          <p:nvPr/>
        </p:nvCxnSpPr>
        <p:spPr>
          <a:xfrm>
            <a:off x="2427514" y="3298371"/>
            <a:ext cx="462733" cy="59300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Tabla 5">
            <a:extLst>
              <a:ext uri="{FF2B5EF4-FFF2-40B4-BE49-F238E27FC236}">
                <a16:creationId xmlns:a16="http://schemas.microsoft.com/office/drawing/2014/main" id="{8A13334F-14D3-A943-A6EB-601E87693B4B}"/>
              </a:ext>
            </a:extLst>
          </p:cNvPr>
          <p:cNvGraphicFramePr>
            <a:graphicFrameLocks noGrp="1"/>
          </p:cNvGraphicFramePr>
          <p:nvPr>
            <p:extLst>
              <p:ext uri="{D42A27DB-BD31-4B8C-83A1-F6EECF244321}">
                <p14:modId xmlns:p14="http://schemas.microsoft.com/office/powerpoint/2010/main" val="1645711439"/>
              </p:ext>
            </p:extLst>
          </p:nvPr>
        </p:nvGraphicFramePr>
        <p:xfrm>
          <a:off x="6331877" y="2023248"/>
          <a:ext cx="2124798" cy="1571625"/>
        </p:xfrm>
        <a:graphic>
          <a:graphicData uri="http://schemas.openxmlformats.org/drawingml/2006/table">
            <a:tbl>
              <a:tblPr/>
              <a:tblGrid>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bl>
          </a:graphicData>
        </a:graphic>
      </p:graphicFrame>
    </p:spTree>
    <p:extLst>
      <p:ext uri="{BB962C8B-B14F-4D97-AF65-F5344CB8AC3E}">
        <p14:creationId xmlns:p14="http://schemas.microsoft.com/office/powerpoint/2010/main" val="42927930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EF211-5794-D748-9545-9B8C46CEE7CB}"/>
              </a:ext>
            </a:extLst>
          </p:cNvPr>
          <p:cNvSpPr>
            <a:spLocks noGrp="1"/>
          </p:cNvSpPr>
          <p:nvPr>
            <p:ph type="title"/>
          </p:nvPr>
        </p:nvSpPr>
        <p:spPr/>
        <p:txBody>
          <a:bodyPr/>
          <a:lstStyle/>
          <a:p>
            <a:r>
              <a:rPr lang="es-ES"/>
              <a:t>Mapa de </a:t>
            </a:r>
            <a:r>
              <a:rPr lang="es-ES" err="1"/>
              <a:t>Karnaugh</a:t>
            </a:r>
            <a:r>
              <a:rPr lang="es-ES"/>
              <a:t> de 2 variables</a:t>
            </a:r>
          </a:p>
        </p:txBody>
      </p:sp>
      <p:graphicFrame>
        <p:nvGraphicFramePr>
          <p:cNvPr id="4" name="Tabla 3">
            <a:extLst>
              <a:ext uri="{FF2B5EF4-FFF2-40B4-BE49-F238E27FC236}">
                <a16:creationId xmlns:a16="http://schemas.microsoft.com/office/drawing/2014/main" id="{398014D4-D758-BB4F-B6E3-024260DE7CC6}"/>
              </a:ext>
            </a:extLst>
          </p:cNvPr>
          <p:cNvGraphicFramePr>
            <a:graphicFrameLocks noGrp="1"/>
          </p:cNvGraphicFramePr>
          <p:nvPr>
            <p:extLst>
              <p:ext uri="{D42A27DB-BD31-4B8C-83A1-F6EECF244321}">
                <p14:modId xmlns:p14="http://schemas.microsoft.com/office/powerpoint/2010/main" val="1467597219"/>
              </p:ext>
            </p:extLst>
          </p:nvPr>
        </p:nvGraphicFramePr>
        <p:xfrm>
          <a:off x="381000" y="2782221"/>
          <a:ext cx="3262366" cy="3286919"/>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b</a:t>
                      </a: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a</a:t>
                      </a: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err="1">
                          <a:effectLst/>
                        </a:rPr>
                        <a:t>a‘b</a:t>
                      </a:r>
                      <a:r>
                        <a:rPr lang="es-ES" sz="1800" b="1" u="none" strike="noStrike">
                          <a:effectLst/>
                        </a:rPr>
                        <a:t>’</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a’b</a:t>
                      </a:r>
                      <a:endParaRPr lang="es-ES" sz="1800" b="1" u="none" strike="noStrike" dirty="0">
                        <a:effectLst/>
                      </a:endParaRPr>
                    </a:p>
                    <a:p>
                      <a:pPr algn="ctr" fontAlgn="b"/>
                      <a:endParaRPr lang="es-ES" sz="1800" b="1" u="none" strike="noStrike" dirty="0">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dirty="0">
                          <a:effectLst/>
                        </a:rPr>
                        <a:t>ab’</a:t>
                      </a:r>
                    </a:p>
                    <a:p>
                      <a:pPr algn="ctr" fontAlgn="b"/>
                      <a:r>
                        <a:rPr lang="es-ES" sz="1800" b="1" u="none" strike="noStrike" dirty="0">
                          <a:effectLst/>
                        </a:rPr>
                        <a:t> </a:t>
                      </a:r>
                      <a:endParaRPr lang="es-ES" sz="1800" b="1" i="0" u="none" strike="noStrike" dirty="0">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ab</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dirty="0">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0B55ECF5-A271-FD41-8013-E55CC6D852C8}"/>
              </a:ext>
            </a:extLst>
          </p:cNvPr>
          <p:cNvCxnSpPr>
            <a:cxnSpLocks/>
          </p:cNvCxnSpPr>
          <p:nvPr/>
        </p:nvCxnSpPr>
        <p:spPr>
          <a:xfrm>
            <a:off x="938939" y="3385458"/>
            <a:ext cx="462733" cy="59300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Tabla 5">
            <a:extLst>
              <a:ext uri="{FF2B5EF4-FFF2-40B4-BE49-F238E27FC236}">
                <a16:creationId xmlns:a16="http://schemas.microsoft.com/office/drawing/2014/main" id="{8A13334F-14D3-A943-A6EB-601E87693B4B}"/>
              </a:ext>
            </a:extLst>
          </p:cNvPr>
          <p:cNvGraphicFramePr>
            <a:graphicFrameLocks noGrp="1"/>
          </p:cNvGraphicFramePr>
          <p:nvPr>
            <p:extLst>
              <p:ext uri="{D42A27DB-BD31-4B8C-83A1-F6EECF244321}">
                <p14:modId xmlns:p14="http://schemas.microsoft.com/office/powerpoint/2010/main" val="3973825353"/>
              </p:ext>
            </p:extLst>
          </p:nvPr>
        </p:nvGraphicFramePr>
        <p:xfrm>
          <a:off x="7366019" y="1609591"/>
          <a:ext cx="3987781" cy="1571625"/>
        </p:xfrm>
        <a:graphic>
          <a:graphicData uri="http://schemas.openxmlformats.org/drawingml/2006/table">
            <a:tbl>
              <a:tblPr/>
              <a:tblGrid>
                <a:gridCol w="369028">
                  <a:extLst>
                    <a:ext uri="{9D8B030D-6E8A-4147-A177-3AD203B41FA5}">
                      <a16:colId xmlns:a16="http://schemas.microsoft.com/office/drawing/2014/main" val="2287301548"/>
                    </a:ext>
                  </a:extLst>
                </a:gridCol>
                <a:gridCol w="434077">
                  <a:extLst>
                    <a:ext uri="{9D8B030D-6E8A-4147-A177-3AD203B41FA5}">
                      <a16:colId xmlns:a16="http://schemas.microsoft.com/office/drawing/2014/main" val="1535106643"/>
                    </a:ext>
                  </a:extLst>
                </a:gridCol>
                <a:gridCol w="1592338">
                  <a:extLst>
                    <a:ext uri="{9D8B030D-6E8A-4147-A177-3AD203B41FA5}">
                      <a16:colId xmlns:a16="http://schemas.microsoft.com/office/drawing/2014/main" val="4149398666"/>
                    </a:ext>
                  </a:extLst>
                </a:gridCol>
                <a:gridCol w="1592338">
                  <a:extLst>
                    <a:ext uri="{9D8B030D-6E8A-4147-A177-3AD203B41FA5}">
                      <a16:colId xmlns:a16="http://schemas.microsoft.com/office/drawing/2014/main" val="107508019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b</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err="1">
                          <a:solidFill>
                            <a:srgbClr val="000000"/>
                          </a:solidFill>
                          <a:effectLst/>
                          <a:latin typeface="Calibri" panose="020F0502020204030204" pitchFamily="34" charset="0"/>
                        </a:rPr>
                        <a:t>minterms</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err="1">
                          <a:solidFill>
                            <a:srgbClr val="000000"/>
                          </a:solidFill>
                          <a:effectLst/>
                          <a:latin typeface="Calibri" panose="020F0502020204030204" pitchFamily="34" charset="0"/>
                        </a:rPr>
                        <a:t>Maxterms</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dirty="0">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dirty="0">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0" i="0" u="none" strike="noStrike" dirty="0" err="1">
                          <a:solidFill>
                            <a:srgbClr val="000000"/>
                          </a:solidFill>
                          <a:effectLst/>
                          <a:latin typeface="Calibri" panose="020F0502020204030204" pitchFamily="34" charset="0"/>
                        </a:rPr>
                        <a:t>a+b</a:t>
                      </a:r>
                      <a:r>
                        <a:rPr lang="es-ES" sz="2000" b="0" i="0" u="none" strike="noStrike" dirty="0">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dirty="0">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dirty="0">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ab'</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0" i="0" u="none" strike="noStrike" dirty="0" err="1">
                          <a:solidFill>
                            <a:srgbClr val="000000"/>
                          </a:solidFill>
                          <a:effectLst/>
                          <a:latin typeface="Calibri" panose="020F0502020204030204" pitchFamily="34" charset="0"/>
                        </a:rPr>
                        <a:t>a'+b</a:t>
                      </a:r>
                      <a:endParaRPr lang="es-ES" sz="2000" b="0" i="0" u="none" strike="noStrike" dirty="0">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ab</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0" i="0" u="none" strike="noStrike" dirty="0" err="1">
                          <a:solidFill>
                            <a:srgbClr val="000000"/>
                          </a:solidFill>
                          <a:effectLst/>
                          <a:latin typeface="Calibri" panose="020F0502020204030204" pitchFamily="34" charset="0"/>
                        </a:rPr>
                        <a:t>a'+b</a:t>
                      </a:r>
                      <a:r>
                        <a:rPr lang="es-ES" sz="2000" b="0" i="0" u="none" strike="noStrike" dirty="0">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bl>
          </a:graphicData>
        </a:graphic>
      </p:graphicFrame>
      <p:graphicFrame>
        <p:nvGraphicFramePr>
          <p:cNvPr id="7" name="Tabla 6">
            <a:extLst>
              <a:ext uri="{FF2B5EF4-FFF2-40B4-BE49-F238E27FC236}">
                <a16:creationId xmlns:a16="http://schemas.microsoft.com/office/drawing/2014/main" id="{8519AE2E-75B2-8645-A4E3-6C616E0A776F}"/>
              </a:ext>
            </a:extLst>
          </p:cNvPr>
          <p:cNvGraphicFramePr>
            <a:graphicFrameLocks noGrp="1"/>
          </p:cNvGraphicFramePr>
          <p:nvPr>
            <p:extLst>
              <p:ext uri="{D42A27DB-BD31-4B8C-83A1-F6EECF244321}">
                <p14:modId xmlns:p14="http://schemas.microsoft.com/office/powerpoint/2010/main" val="1628674261"/>
              </p:ext>
            </p:extLst>
          </p:nvPr>
        </p:nvGraphicFramePr>
        <p:xfrm>
          <a:off x="4103653" y="2782222"/>
          <a:ext cx="3262366" cy="3286919"/>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b</a:t>
                      </a: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solidFill>
                            <a:srgbClr val="000000"/>
                          </a:solidFill>
                          <a:effectLst/>
                          <a:latin typeface="Calibri" panose="020F0502020204030204" pitchFamily="34" charset="0"/>
                        </a:rPr>
                        <a:t>a</a:t>
                      </a: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1800" b="1" u="none" strike="noStrike" dirty="0" err="1">
                          <a:effectLst/>
                        </a:rPr>
                        <a:t>a+b</a:t>
                      </a:r>
                      <a:endParaRPr lang="es-ES" sz="1800" b="1" u="none" strike="noStrike" dirty="0">
                        <a:effectLst/>
                      </a:endParaRPr>
                    </a:p>
                    <a:p>
                      <a:pPr algn="ctr" fontAlgn="b"/>
                      <a:endParaRPr lang="es-ES" sz="1800" b="1" u="none" strike="noStrike" dirty="0">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1800" b="1" u="none" strike="noStrike" dirty="0" err="1">
                          <a:effectLst/>
                        </a:rPr>
                        <a:t>a+b</a:t>
                      </a:r>
                      <a:r>
                        <a:rPr lang="es-ES" sz="1800" b="1" u="none" strike="noStrike" dirty="0">
                          <a:effectLst/>
                        </a:rPr>
                        <a:t>’</a:t>
                      </a:r>
                    </a:p>
                    <a:p>
                      <a:pPr algn="ctr" fontAlgn="b"/>
                      <a:endParaRPr lang="es-ES" sz="1800" b="1" i="0" u="none" strike="noStrike" dirty="0">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1800" b="1" u="none" strike="noStrike" dirty="0" err="1">
                          <a:effectLst/>
                        </a:rPr>
                        <a:t>a’+b</a:t>
                      </a:r>
                      <a:endParaRPr lang="es-ES" sz="1800" b="1" u="none" strike="noStrike" dirty="0">
                        <a:effectLst/>
                      </a:endParaRPr>
                    </a:p>
                    <a:p>
                      <a:pPr algn="ctr" fontAlgn="b"/>
                      <a:r>
                        <a:rPr lang="es-ES" sz="1800" b="1" u="none" strike="noStrike" dirty="0">
                          <a:effectLst/>
                        </a:rPr>
                        <a:t> </a:t>
                      </a:r>
                      <a:endParaRPr lang="es-ES" sz="1800" b="1" i="0" u="none" strike="noStrike" dirty="0">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dirty="0" err="1">
                          <a:effectLst/>
                        </a:rPr>
                        <a:t>a’+b</a:t>
                      </a:r>
                      <a:r>
                        <a:rPr lang="es-ES" sz="1800" b="1" u="none" strike="noStrike" dirty="0">
                          <a:effectLst/>
                        </a:rPr>
                        <a:t>’</a:t>
                      </a:r>
                    </a:p>
                    <a:p>
                      <a:pPr algn="ctr" fontAlgn="b"/>
                      <a:endParaRPr lang="es-ES" sz="1800" b="1" i="0" u="none" strike="noStrike" dirty="0">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dirty="0">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8" name="Conector recto 7">
            <a:extLst>
              <a:ext uri="{FF2B5EF4-FFF2-40B4-BE49-F238E27FC236}">
                <a16:creationId xmlns:a16="http://schemas.microsoft.com/office/drawing/2014/main" id="{9AF5CD44-8AD7-664E-83EE-11EA1748386D}"/>
              </a:ext>
            </a:extLst>
          </p:cNvPr>
          <p:cNvCxnSpPr>
            <a:cxnSpLocks/>
          </p:cNvCxnSpPr>
          <p:nvPr/>
        </p:nvCxnSpPr>
        <p:spPr>
          <a:xfrm>
            <a:off x="4669080" y="3377161"/>
            <a:ext cx="462733" cy="59300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80628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EF211-5794-D748-9545-9B8C46CEE7CB}"/>
              </a:ext>
            </a:extLst>
          </p:cNvPr>
          <p:cNvSpPr>
            <a:spLocks noGrp="1"/>
          </p:cNvSpPr>
          <p:nvPr>
            <p:ph type="title"/>
          </p:nvPr>
        </p:nvSpPr>
        <p:spPr/>
        <p:txBody>
          <a:bodyPr/>
          <a:lstStyle/>
          <a:p>
            <a:r>
              <a:rPr lang="es-ES"/>
              <a:t>Mapa de </a:t>
            </a:r>
            <a:r>
              <a:rPr lang="es-ES" err="1"/>
              <a:t>Karnaugh</a:t>
            </a:r>
            <a:r>
              <a:rPr lang="es-ES"/>
              <a:t> de 3 variables</a:t>
            </a:r>
          </a:p>
        </p:txBody>
      </p:sp>
      <p:graphicFrame>
        <p:nvGraphicFramePr>
          <p:cNvPr id="4" name="Tabla 3">
            <a:extLst>
              <a:ext uri="{FF2B5EF4-FFF2-40B4-BE49-F238E27FC236}">
                <a16:creationId xmlns:a16="http://schemas.microsoft.com/office/drawing/2014/main" id="{398014D4-D758-BB4F-B6E3-024260DE7CC6}"/>
              </a:ext>
            </a:extLst>
          </p:cNvPr>
          <p:cNvGraphicFramePr>
            <a:graphicFrameLocks noGrp="1"/>
          </p:cNvGraphicFramePr>
          <p:nvPr>
            <p:extLst>
              <p:ext uri="{D42A27DB-BD31-4B8C-83A1-F6EECF244321}">
                <p14:modId xmlns:p14="http://schemas.microsoft.com/office/powerpoint/2010/main" val="3879422741"/>
              </p:ext>
            </p:extLst>
          </p:nvPr>
        </p:nvGraphicFramePr>
        <p:xfrm>
          <a:off x="0" y="1460502"/>
          <a:ext cx="3262366" cy="4792658"/>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000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001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010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011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110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111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100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101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0B55ECF5-A271-FD41-8013-E55CC6D852C8}"/>
              </a:ext>
            </a:extLst>
          </p:cNvPr>
          <p:cNvCxnSpPr>
            <a:cxnSpLocks/>
          </p:cNvCxnSpPr>
          <p:nvPr/>
        </p:nvCxnSpPr>
        <p:spPr>
          <a:xfrm>
            <a:off x="544287" y="1712460"/>
            <a:ext cx="489857" cy="6533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Tabla 5">
            <a:extLst>
              <a:ext uri="{FF2B5EF4-FFF2-40B4-BE49-F238E27FC236}">
                <a16:creationId xmlns:a16="http://schemas.microsoft.com/office/drawing/2014/main" id="{8A13334F-14D3-A943-A6EB-601E87693B4B}"/>
              </a:ext>
            </a:extLst>
          </p:cNvPr>
          <p:cNvGraphicFramePr>
            <a:graphicFrameLocks noGrp="1"/>
          </p:cNvGraphicFramePr>
          <p:nvPr>
            <p:extLst>
              <p:ext uri="{D42A27DB-BD31-4B8C-83A1-F6EECF244321}">
                <p14:modId xmlns:p14="http://schemas.microsoft.com/office/powerpoint/2010/main" val="2870267178"/>
              </p:ext>
            </p:extLst>
          </p:nvPr>
        </p:nvGraphicFramePr>
        <p:xfrm>
          <a:off x="9031026" y="629322"/>
          <a:ext cx="2452132" cy="2828925"/>
        </p:xfrm>
        <a:graphic>
          <a:graphicData uri="http://schemas.openxmlformats.org/drawingml/2006/table">
            <a:tbl>
              <a:tblPr/>
              <a:tblGrid>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c</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a,b,c</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bl>
          </a:graphicData>
        </a:graphic>
      </p:graphicFrame>
      <p:graphicFrame>
        <p:nvGraphicFramePr>
          <p:cNvPr id="7" name="Tabla 6">
            <a:extLst>
              <a:ext uri="{FF2B5EF4-FFF2-40B4-BE49-F238E27FC236}">
                <a16:creationId xmlns:a16="http://schemas.microsoft.com/office/drawing/2014/main" id="{AF81BE29-874B-B44D-BDAB-0C2F093F539F}"/>
              </a:ext>
            </a:extLst>
          </p:cNvPr>
          <p:cNvGraphicFramePr>
            <a:graphicFrameLocks noGrp="1"/>
          </p:cNvGraphicFramePr>
          <p:nvPr>
            <p:extLst>
              <p:ext uri="{D42A27DB-BD31-4B8C-83A1-F6EECF244321}">
                <p14:modId xmlns:p14="http://schemas.microsoft.com/office/powerpoint/2010/main" val="23574014"/>
              </p:ext>
            </p:extLst>
          </p:nvPr>
        </p:nvGraphicFramePr>
        <p:xfrm>
          <a:off x="3262366" y="2966241"/>
          <a:ext cx="4958426" cy="3286919"/>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dirty="0">
                          <a:effectLst/>
                        </a:rPr>
                        <a:t>000</a:t>
                      </a:r>
                    </a:p>
                    <a:p>
                      <a:pPr algn="ctr" fontAlgn="b"/>
                      <a:endParaRPr lang="es-ES" sz="1800" b="1" u="none" strike="noStrike" dirty="0">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001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011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010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100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101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111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110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dirty="0">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9" name="Conector recto 8">
            <a:extLst>
              <a:ext uri="{FF2B5EF4-FFF2-40B4-BE49-F238E27FC236}">
                <a16:creationId xmlns:a16="http://schemas.microsoft.com/office/drawing/2014/main" id="{2641ED8A-A681-5744-9B07-3C5D481B7219}"/>
              </a:ext>
            </a:extLst>
          </p:cNvPr>
          <p:cNvCxnSpPr>
            <a:cxnSpLocks/>
          </p:cNvCxnSpPr>
          <p:nvPr/>
        </p:nvCxnSpPr>
        <p:spPr>
          <a:xfrm>
            <a:off x="3559630" y="3571875"/>
            <a:ext cx="511628" cy="59168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8895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3D0EF5-21A4-AC4D-880D-C5881D1AB912}"/>
              </a:ext>
            </a:extLst>
          </p:cNvPr>
          <p:cNvSpPr>
            <a:spLocks noGrp="1"/>
          </p:cNvSpPr>
          <p:nvPr>
            <p:ph type="title"/>
          </p:nvPr>
        </p:nvSpPr>
        <p:spPr/>
        <p:txBody>
          <a:bodyPr/>
          <a:lstStyle/>
          <a:p>
            <a:r>
              <a:rPr lang="es-ES"/>
              <a:t>Especificación funcional</a:t>
            </a:r>
          </a:p>
        </p:txBody>
      </p:sp>
      <p:sp>
        <p:nvSpPr>
          <p:cNvPr id="3" name="Marcador de contenido 2">
            <a:extLst>
              <a:ext uri="{FF2B5EF4-FFF2-40B4-BE49-F238E27FC236}">
                <a16:creationId xmlns:a16="http://schemas.microsoft.com/office/drawing/2014/main" id="{D6CB087C-9506-9D41-ACE8-BBBBFF9E096E}"/>
              </a:ext>
            </a:extLst>
          </p:cNvPr>
          <p:cNvSpPr>
            <a:spLocks noGrp="1"/>
          </p:cNvSpPr>
          <p:nvPr>
            <p:ph idx="1"/>
          </p:nvPr>
        </p:nvSpPr>
        <p:spPr>
          <a:xfrm>
            <a:off x="838200" y="1825624"/>
            <a:ext cx="10515600" cy="2517776"/>
          </a:xfrm>
        </p:spPr>
        <p:txBody>
          <a:bodyPr>
            <a:normAutofit/>
          </a:bodyPr>
          <a:lstStyle/>
          <a:p>
            <a:r>
              <a:rPr lang="es-ES"/>
              <a:t>Determina la salida que se obtiene para cada una de las entradas</a:t>
            </a:r>
          </a:p>
          <a:p>
            <a:r>
              <a:rPr lang="es-ES"/>
              <a:t>Función discreta</a:t>
            </a:r>
          </a:p>
          <a:p>
            <a:r>
              <a:rPr lang="es-ES"/>
              <a:t>Valores binarios en entradas y salidas (0’s y 1’s).</a:t>
            </a:r>
          </a:p>
          <a:p>
            <a:r>
              <a:rPr lang="es-ES"/>
              <a:t>Puede implementarse mediante puertas lógicas, por otros circuitos, o una mezcla de ambos.</a:t>
            </a:r>
          </a:p>
        </p:txBody>
      </p:sp>
      <p:pic>
        <p:nvPicPr>
          <p:cNvPr id="4" name="Imagen 3">
            <a:extLst>
              <a:ext uri="{FF2B5EF4-FFF2-40B4-BE49-F238E27FC236}">
                <a16:creationId xmlns:a16="http://schemas.microsoft.com/office/drawing/2014/main" id="{4C9A4D9E-EC24-2540-ACE9-072C4EB4D4B5}"/>
              </a:ext>
            </a:extLst>
          </p:cNvPr>
          <p:cNvPicPr>
            <a:picLocks noChangeAspect="1"/>
          </p:cNvPicPr>
          <p:nvPr/>
        </p:nvPicPr>
        <p:blipFill>
          <a:blip r:embed="rId3"/>
          <a:stretch>
            <a:fillRect/>
          </a:stretch>
        </p:blipFill>
        <p:spPr>
          <a:xfrm>
            <a:off x="1075649" y="4537075"/>
            <a:ext cx="4711700" cy="1955800"/>
          </a:xfrm>
          <a:prstGeom prst="rect">
            <a:avLst/>
          </a:prstGeom>
        </p:spPr>
      </p:pic>
      <p:graphicFrame>
        <p:nvGraphicFramePr>
          <p:cNvPr id="5" name="Object 5">
            <a:extLst>
              <a:ext uri="{FF2B5EF4-FFF2-40B4-BE49-F238E27FC236}">
                <a16:creationId xmlns:a16="http://schemas.microsoft.com/office/drawing/2014/main" id="{36BCE8FA-4B2E-6948-A0B9-F1F5396B633D}"/>
              </a:ext>
            </a:extLst>
          </p:cNvPr>
          <p:cNvGraphicFramePr>
            <a:graphicFrameLocks noChangeAspect="1"/>
          </p:cNvGraphicFramePr>
          <p:nvPr>
            <p:custDataLst>
              <p:tags r:id="rId1"/>
            </p:custDataLst>
            <p:extLst>
              <p:ext uri="{D42A27DB-BD31-4B8C-83A1-F6EECF244321}">
                <p14:modId xmlns:p14="http://schemas.microsoft.com/office/powerpoint/2010/main" val="1585849598"/>
              </p:ext>
            </p:extLst>
          </p:nvPr>
        </p:nvGraphicFramePr>
        <p:xfrm>
          <a:off x="6858000" y="4578350"/>
          <a:ext cx="4495800" cy="1914525"/>
        </p:xfrm>
        <a:graphic>
          <a:graphicData uri="http://schemas.openxmlformats.org/presentationml/2006/ole">
            <mc:AlternateContent xmlns:mc="http://schemas.openxmlformats.org/markup-compatibility/2006">
              <mc:Choice xmlns:v="urn:schemas-microsoft-com:vml" Requires="v">
                <p:oleObj name="VISIO" r:id="rId4" imgW="1990614" imgH="847232" progId="">
                  <p:embed/>
                </p:oleObj>
              </mc:Choice>
              <mc:Fallback>
                <p:oleObj name="VISIO" r:id="rId4" imgW="1990614" imgH="847232" progId="">
                  <p:embed/>
                  <p:pic>
                    <p:nvPicPr>
                      <p:cNvPr id="5" name="Object 5">
                        <a:extLst>
                          <a:ext uri="{FF2B5EF4-FFF2-40B4-BE49-F238E27FC236}">
                            <a16:creationId xmlns:a16="http://schemas.microsoft.com/office/drawing/2014/main" id="{36BCE8FA-4B2E-6948-A0B9-F1F5396B633D}"/>
                          </a:ext>
                        </a:extLst>
                      </p:cNvPr>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0" y="4578350"/>
                        <a:ext cx="4495800" cy="191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3859685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EF211-5794-D748-9545-9B8C46CEE7CB}"/>
              </a:ext>
            </a:extLst>
          </p:cNvPr>
          <p:cNvSpPr>
            <a:spLocks noGrp="1"/>
          </p:cNvSpPr>
          <p:nvPr>
            <p:ph type="title"/>
          </p:nvPr>
        </p:nvSpPr>
        <p:spPr/>
        <p:txBody>
          <a:bodyPr/>
          <a:lstStyle/>
          <a:p>
            <a:r>
              <a:rPr lang="es-ES"/>
              <a:t>Mapa de </a:t>
            </a:r>
            <a:r>
              <a:rPr lang="es-ES" err="1"/>
              <a:t>Karnaugh</a:t>
            </a:r>
            <a:r>
              <a:rPr lang="es-ES"/>
              <a:t> de 3 variables</a:t>
            </a:r>
          </a:p>
        </p:txBody>
      </p:sp>
      <p:graphicFrame>
        <p:nvGraphicFramePr>
          <p:cNvPr id="4" name="Tabla 3">
            <a:extLst>
              <a:ext uri="{FF2B5EF4-FFF2-40B4-BE49-F238E27FC236}">
                <a16:creationId xmlns:a16="http://schemas.microsoft.com/office/drawing/2014/main" id="{398014D4-D758-BB4F-B6E3-024260DE7CC6}"/>
              </a:ext>
            </a:extLst>
          </p:cNvPr>
          <p:cNvGraphicFramePr>
            <a:graphicFrameLocks noGrp="1"/>
          </p:cNvGraphicFramePr>
          <p:nvPr>
            <p:extLst>
              <p:ext uri="{D42A27DB-BD31-4B8C-83A1-F6EECF244321}">
                <p14:modId xmlns:p14="http://schemas.microsoft.com/office/powerpoint/2010/main" val="1492172284"/>
              </p:ext>
            </p:extLst>
          </p:nvPr>
        </p:nvGraphicFramePr>
        <p:xfrm>
          <a:off x="0" y="1460502"/>
          <a:ext cx="3262366" cy="4792658"/>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0B55ECF5-A271-FD41-8013-E55CC6D852C8}"/>
              </a:ext>
            </a:extLst>
          </p:cNvPr>
          <p:cNvCxnSpPr>
            <a:cxnSpLocks/>
          </p:cNvCxnSpPr>
          <p:nvPr/>
        </p:nvCxnSpPr>
        <p:spPr>
          <a:xfrm>
            <a:off x="544287" y="1712460"/>
            <a:ext cx="489857" cy="6533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Tabla 5">
            <a:extLst>
              <a:ext uri="{FF2B5EF4-FFF2-40B4-BE49-F238E27FC236}">
                <a16:creationId xmlns:a16="http://schemas.microsoft.com/office/drawing/2014/main" id="{8A13334F-14D3-A943-A6EB-601E87693B4B}"/>
              </a:ext>
            </a:extLst>
          </p:cNvPr>
          <p:cNvGraphicFramePr>
            <a:graphicFrameLocks noGrp="1"/>
          </p:cNvGraphicFramePr>
          <p:nvPr>
            <p:extLst>
              <p:ext uri="{D42A27DB-BD31-4B8C-83A1-F6EECF244321}">
                <p14:modId xmlns:p14="http://schemas.microsoft.com/office/powerpoint/2010/main" val="1514275235"/>
              </p:ext>
            </p:extLst>
          </p:nvPr>
        </p:nvGraphicFramePr>
        <p:xfrm>
          <a:off x="9031026" y="629322"/>
          <a:ext cx="2452132" cy="2828925"/>
        </p:xfrm>
        <a:graphic>
          <a:graphicData uri="http://schemas.openxmlformats.org/drawingml/2006/table">
            <a:tbl>
              <a:tblPr/>
              <a:tblGrid>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c</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a,b,c</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bl>
          </a:graphicData>
        </a:graphic>
      </p:graphicFrame>
      <p:graphicFrame>
        <p:nvGraphicFramePr>
          <p:cNvPr id="7" name="Tabla 6">
            <a:extLst>
              <a:ext uri="{FF2B5EF4-FFF2-40B4-BE49-F238E27FC236}">
                <a16:creationId xmlns:a16="http://schemas.microsoft.com/office/drawing/2014/main" id="{AF81BE29-874B-B44D-BDAB-0C2F093F539F}"/>
              </a:ext>
            </a:extLst>
          </p:cNvPr>
          <p:cNvGraphicFramePr>
            <a:graphicFrameLocks noGrp="1"/>
          </p:cNvGraphicFramePr>
          <p:nvPr>
            <p:extLst>
              <p:ext uri="{D42A27DB-BD31-4B8C-83A1-F6EECF244321}">
                <p14:modId xmlns:p14="http://schemas.microsoft.com/office/powerpoint/2010/main" val="3966490211"/>
              </p:ext>
            </p:extLst>
          </p:nvPr>
        </p:nvGraphicFramePr>
        <p:xfrm>
          <a:off x="3262366" y="2966241"/>
          <a:ext cx="4958426" cy="3286919"/>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dirty="0">
                        <a:effectLst/>
                      </a:endParaRPr>
                    </a:p>
                    <a:p>
                      <a:pPr algn="ctr" fontAlgn="b"/>
                      <a:endParaRPr lang="es-ES" sz="1800" b="1" u="none" strike="noStrike" dirty="0">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dirty="0">
                        <a:effectLst/>
                      </a:endParaRPr>
                    </a:p>
                    <a:p>
                      <a:pPr algn="ctr" fontAlgn="b"/>
                      <a:endParaRPr lang="es-ES" sz="1800" b="1" i="0" u="none" strike="noStrike" dirty="0">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dirty="0">
                        <a:effectLst/>
                      </a:endParaRPr>
                    </a:p>
                    <a:p>
                      <a:pPr algn="ctr" fontAlgn="b"/>
                      <a:endParaRPr lang="es-ES" sz="1800" b="1" i="0" u="none" strike="noStrike" dirty="0">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dirty="0">
                        <a:effectLst/>
                      </a:endParaRPr>
                    </a:p>
                    <a:p>
                      <a:pPr algn="ctr" fontAlgn="b"/>
                      <a:endParaRPr lang="es-ES" sz="1800" b="1" i="0" u="none" strike="noStrike" dirty="0">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dirty="0">
                        <a:effectLst/>
                      </a:endParaRPr>
                    </a:p>
                    <a:p>
                      <a:pPr algn="ctr" fontAlgn="b"/>
                      <a:r>
                        <a:rPr lang="es-ES" sz="1800" b="1" u="none" strike="noStrike" dirty="0">
                          <a:effectLst/>
                        </a:rPr>
                        <a:t> </a:t>
                      </a:r>
                      <a:endParaRPr lang="es-ES" sz="1800" b="1" i="0" u="none" strike="noStrike" dirty="0">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dirty="0">
                        <a:effectLst/>
                      </a:endParaRPr>
                    </a:p>
                    <a:p>
                      <a:pPr algn="ctr" fontAlgn="b"/>
                      <a:endParaRPr lang="es-ES" sz="1800" b="1" i="0" u="none" strike="noStrike" dirty="0">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dirty="0">
                        <a:effectLst/>
                      </a:endParaRPr>
                    </a:p>
                    <a:p>
                      <a:pPr algn="ctr" fontAlgn="b"/>
                      <a:endParaRPr lang="es-ES" sz="1800" b="1" u="none" strike="noStrike" dirty="0">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dirty="0">
                        <a:effectLst/>
                      </a:endParaRPr>
                    </a:p>
                    <a:p>
                      <a:pPr algn="ctr" fontAlgn="b"/>
                      <a:endParaRPr lang="es-ES" sz="1800" b="1" i="0" u="none" strike="noStrike" dirty="0">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dirty="0">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9" name="Conector recto 8">
            <a:extLst>
              <a:ext uri="{FF2B5EF4-FFF2-40B4-BE49-F238E27FC236}">
                <a16:creationId xmlns:a16="http://schemas.microsoft.com/office/drawing/2014/main" id="{2641ED8A-A681-5744-9B07-3C5D481B7219}"/>
              </a:ext>
            </a:extLst>
          </p:cNvPr>
          <p:cNvCxnSpPr>
            <a:cxnSpLocks/>
          </p:cNvCxnSpPr>
          <p:nvPr/>
        </p:nvCxnSpPr>
        <p:spPr>
          <a:xfrm>
            <a:off x="3559630" y="3571875"/>
            <a:ext cx="511628" cy="59168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89242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EF211-5794-D748-9545-9B8C46CEE7CB}"/>
              </a:ext>
            </a:extLst>
          </p:cNvPr>
          <p:cNvSpPr>
            <a:spLocks noGrp="1"/>
          </p:cNvSpPr>
          <p:nvPr>
            <p:ph type="title"/>
          </p:nvPr>
        </p:nvSpPr>
        <p:spPr/>
        <p:txBody>
          <a:bodyPr/>
          <a:lstStyle/>
          <a:p>
            <a:r>
              <a:rPr lang="es-ES"/>
              <a:t>Mapa de </a:t>
            </a:r>
            <a:r>
              <a:rPr lang="es-ES" err="1"/>
              <a:t>Karnaugh</a:t>
            </a:r>
            <a:r>
              <a:rPr lang="es-ES"/>
              <a:t> de 3 variables</a:t>
            </a:r>
          </a:p>
        </p:txBody>
      </p:sp>
      <p:graphicFrame>
        <p:nvGraphicFramePr>
          <p:cNvPr id="6" name="Tabla 5">
            <a:extLst>
              <a:ext uri="{FF2B5EF4-FFF2-40B4-BE49-F238E27FC236}">
                <a16:creationId xmlns:a16="http://schemas.microsoft.com/office/drawing/2014/main" id="{8A13334F-14D3-A943-A6EB-601E87693B4B}"/>
              </a:ext>
            </a:extLst>
          </p:cNvPr>
          <p:cNvGraphicFramePr>
            <a:graphicFrameLocks noGrp="1"/>
          </p:cNvGraphicFramePr>
          <p:nvPr>
            <p:extLst>
              <p:ext uri="{D42A27DB-BD31-4B8C-83A1-F6EECF244321}">
                <p14:modId xmlns:p14="http://schemas.microsoft.com/office/powerpoint/2010/main" val="574488654"/>
              </p:ext>
            </p:extLst>
          </p:nvPr>
        </p:nvGraphicFramePr>
        <p:xfrm>
          <a:off x="8929636" y="629322"/>
          <a:ext cx="3033763" cy="2828925"/>
        </p:xfrm>
        <a:graphic>
          <a:graphicData uri="http://schemas.openxmlformats.org/drawingml/2006/table">
            <a:tbl>
              <a:tblPr/>
              <a:tblGrid>
                <a:gridCol w="256964">
                  <a:extLst>
                    <a:ext uri="{9D8B030D-6E8A-4147-A177-3AD203B41FA5}">
                      <a16:colId xmlns:a16="http://schemas.microsoft.com/office/drawing/2014/main" val="2548847538"/>
                    </a:ext>
                  </a:extLst>
                </a:gridCol>
                <a:gridCol w="256964">
                  <a:extLst>
                    <a:ext uri="{9D8B030D-6E8A-4147-A177-3AD203B41FA5}">
                      <a16:colId xmlns:a16="http://schemas.microsoft.com/office/drawing/2014/main" val="2287301548"/>
                    </a:ext>
                  </a:extLst>
                </a:gridCol>
                <a:gridCol w="302259">
                  <a:extLst>
                    <a:ext uri="{9D8B030D-6E8A-4147-A177-3AD203B41FA5}">
                      <a16:colId xmlns:a16="http://schemas.microsoft.com/office/drawing/2014/main" val="1535106643"/>
                    </a:ext>
                  </a:extLst>
                </a:gridCol>
                <a:gridCol w="1108788">
                  <a:extLst>
                    <a:ext uri="{9D8B030D-6E8A-4147-A177-3AD203B41FA5}">
                      <a16:colId xmlns:a16="http://schemas.microsoft.com/office/drawing/2014/main" val="4149398666"/>
                    </a:ext>
                  </a:extLst>
                </a:gridCol>
                <a:gridCol w="1108788">
                  <a:extLst>
                    <a:ext uri="{9D8B030D-6E8A-4147-A177-3AD203B41FA5}">
                      <a16:colId xmlns:a16="http://schemas.microsoft.com/office/drawing/2014/main" val="3493976089"/>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c</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err="1">
                          <a:solidFill>
                            <a:srgbClr val="000000"/>
                          </a:solidFill>
                          <a:effectLst/>
                          <a:latin typeface="Calibri" panose="020F0502020204030204" pitchFamily="34" charset="0"/>
                        </a:rPr>
                        <a:t>minterms</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err="1">
                          <a:solidFill>
                            <a:srgbClr val="000000"/>
                          </a:solidFill>
                          <a:effectLst/>
                          <a:latin typeface="Calibri" panose="020F0502020204030204" pitchFamily="34" charset="0"/>
                        </a:rPr>
                        <a:t>Maxterms</a:t>
                      </a:r>
                      <a:endParaRPr lang="es-ES" sz="2000" b="1"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r>
                        <a:rPr lang="es-ES" sz="2000" b="0" i="0" u="none" strike="noStrike">
                          <a:solidFill>
                            <a:srgbClr val="000000"/>
                          </a:solidFill>
                          <a:effectLst/>
                          <a:latin typeface="Calibri" panose="020F0502020204030204" pitchFamily="34" charset="0"/>
                        </a:rPr>
                        <a:t>’ </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2000" b="0" i="0" u="none" strike="noStrike" err="1">
                          <a:solidFill>
                            <a:srgbClr val="000000"/>
                          </a:solidFill>
                          <a:effectLst/>
                          <a:latin typeface="Calibri" panose="020F0502020204030204" pitchFamily="34" charset="0"/>
                        </a:rPr>
                        <a:t>a‘b’c</a:t>
                      </a:r>
                      <a:r>
                        <a:rPr lang="es-ES" sz="2000" b="0" i="0" u="none" strike="noStrike">
                          <a:solidFill>
                            <a:srgbClr val="000000"/>
                          </a:solidFill>
                          <a:effectLst/>
                          <a:latin typeface="Calibri" panose="020F0502020204030204" pitchFamily="34" charset="0"/>
                        </a:rPr>
                        <a:t> </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a:t>
                      </a:r>
                      <a:r>
                        <a:rPr lang="es-ES" sz="2000" b="0" i="0" u="none" strike="noStrike">
                          <a:solidFill>
                            <a:srgbClr val="000000"/>
                          </a:solidFill>
                          <a:effectLst/>
                          <a:latin typeface="Calibri" panose="020F0502020204030204" pitchFamily="34" charset="0"/>
                        </a:rPr>
                        <a:t>’+c</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a:t>
                      </a:r>
                      <a:r>
                        <a:rPr lang="es-ES" sz="2000" b="0" i="0" u="none" strike="noStrike">
                          <a:solidFill>
                            <a:srgbClr val="000000"/>
                          </a:solidFill>
                          <a:effectLst/>
                          <a:latin typeface="Calibri" panose="020F0502020204030204" pitchFamily="34" charset="0"/>
                        </a:rPr>
                        <a:t>’+c’</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a:t>
                      </a:r>
                      <a:r>
                        <a:rPr lang="es-ES" sz="2000" b="0" i="0" u="none" strike="noStrike" err="1">
                          <a:solidFill>
                            <a:srgbClr val="000000"/>
                          </a:solidFill>
                          <a:effectLst/>
                          <a:latin typeface="Calibri" panose="020F0502020204030204" pitchFamily="34" charset="0"/>
                        </a:rPr>
                        <a:t>b+c</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a‘+</a:t>
                      </a:r>
                      <a:r>
                        <a:rPr lang="es-ES" sz="2000" b="0" i="0" u="none" strike="noStrike" err="1">
                          <a:solidFill>
                            <a:srgbClr val="000000"/>
                          </a:solidFill>
                          <a:effectLst/>
                          <a:latin typeface="Calibri" panose="020F0502020204030204" pitchFamily="34" charset="0"/>
                        </a:rPr>
                        <a:t>b+c</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err="1">
                          <a:solidFill>
                            <a:srgbClr val="000000"/>
                          </a:solidFill>
                          <a:effectLst/>
                          <a:latin typeface="Calibri" panose="020F0502020204030204" pitchFamily="34" charset="0"/>
                        </a:rPr>
                        <a:t>a‘+b’+c</a:t>
                      </a:r>
                      <a:r>
                        <a:rPr lang="es-ES" sz="2000" b="0"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bl>
          </a:graphicData>
        </a:graphic>
      </p:graphicFrame>
      <p:graphicFrame>
        <p:nvGraphicFramePr>
          <p:cNvPr id="7" name="Tabla 6">
            <a:extLst>
              <a:ext uri="{FF2B5EF4-FFF2-40B4-BE49-F238E27FC236}">
                <a16:creationId xmlns:a16="http://schemas.microsoft.com/office/drawing/2014/main" id="{AF81BE29-874B-B44D-BDAB-0C2F093F539F}"/>
              </a:ext>
            </a:extLst>
          </p:cNvPr>
          <p:cNvGraphicFramePr>
            <a:graphicFrameLocks noGrp="1"/>
          </p:cNvGraphicFramePr>
          <p:nvPr>
            <p:extLst>
              <p:ext uri="{D42A27DB-BD31-4B8C-83A1-F6EECF244321}">
                <p14:modId xmlns:p14="http://schemas.microsoft.com/office/powerpoint/2010/main" val="3289624212"/>
              </p:ext>
            </p:extLst>
          </p:nvPr>
        </p:nvGraphicFramePr>
        <p:xfrm>
          <a:off x="315687" y="1340586"/>
          <a:ext cx="4958426" cy="3286919"/>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err="1">
                          <a:effectLst/>
                        </a:rPr>
                        <a:t>a‘b’c</a:t>
                      </a:r>
                      <a:r>
                        <a:rPr lang="es-ES" sz="1800" b="1" u="none" strike="noStrike">
                          <a:effectLst/>
                        </a:rPr>
                        <a:t>’</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err="1">
                          <a:effectLst/>
                        </a:rPr>
                        <a:t>a‘b’c</a:t>
                      </a:r>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err="1">
                          <a:effectLst/>
                        </a:rPr>
                        <a:t>a‘bc</a:t>
                      </a:r>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err="1">
                          <a:effectLst/>
                        </a:rPr>
                        <a:t>a‘bc</a:t>
                      </a:r>
                      <a:r>
                        <a:rPr lang="es-ES" sz="1800" b="1" u="none" strike="noStrike">
                          <a:effectLst/>
                        </a:rPr>
                        <a:t>’</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err="1">
                          <a:effectLst/>
                        </a:rPr>
                        <a:t>ab’c</a:t>
                      </a:r>
                      <a:r>
                        <a:rPr lang="es-ES" sz="1800" b="1" u="none" strike="noStrike">
                          <a:effectLst/>
                        </a:rPr>
                        <a:t>’</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err="1">
                          <a:effectLst/>
                        </a:rPr>
                        <a:t>ab’c</a:t>
                      </a:r>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err="1">
                          <a:effectLst/>
                        </a:rPr>
                        <a:t>abc</a:t>
                      </a:r>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err="1">
                          <a:effectLst/>
                        </a:rPr>
                        <a:t>abc</a:t>
                      </a:r>
                      <a:r>
                        <a:rPr lang="es-ES" sz="1800" b="1" u="none" strike="noStrike">
                          <a:effectLst/>
                        </a:rPr>
                        <a:t>’</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0B55ECF5-A271-FD41-8013-E55CC6D852C8}"/>
              </a:ext>
            </a:extLst>
          </p:cNvPr>
          <p:cNvCxnSpPr>
            <a:cxnSpLocks/>
          </p:cNvCxnSpPr>
          <p:nvPr/>
        </p:nvCxnSpPr>
        <p:spPr>
          <a:xfrm>
            <a:off x="631375" y="1875750"/>
            <a:ext cx="489857" cy="6533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 name="Tabla 9">
            <a:extLst>
              <a:ext uri="{FF2B5EF4-FFF2-40B4-BE49-F238E27FC236}">
                <a16:creationId xmlns:a16="http://schemas.microsoft.com/office/drawing/2014/main" id="{84871D69-301C-FF47-94B2-F04E619E9507}"/>
              </a:ext>
            </a:extLst>
          </p:cNvPr>
          <p:cNvGraphicFramePr>
            <a:graphicFrameLocks noGrp="1"/>
          </p:cNvGraphicFramePr>
          <p:nvPr>
            <p:extLst>
              <p:ext uri="{D42A27DB-BD31-4B8C-83A1-F6EECF244321}">
                <p14:modId xmlns:p14="http://schemas.microsoft.com/office/powerpoint/2010/main" val="520293182"/>
              </p:ext>
            </p:extLst>
          </p:nvPr>
        </p:nvGraphicFramePr>
        <p:xfrm>
          <a:off x="5116287" y="3482541"/>
          <a:ext cx="5034775" cy="3286919"/>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96098">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err="1">
                          <a:effectLst/>
                        </a:rPr>
                        <a:t>a+b+c</a:t>
                      </a:r>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err="1">
                          <a:effectLst/>
                        </a:rPr>
                        <a:t>a+b+c</a:t>
                      </a:r>
                      <a:r>
                        <a:rPr lang="es-ES" sz="1800" b="1" u="none" strike="noStrike">
                          <a:effectLst/>
                        </a:rPr>
                        <a:t>’</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err="1">
                          <a:effectLst/>
                        </a:rPr>
                        <a:t>a+b</a:t>
                      </a:r>
                      <a:r>
                        <a:rPr lang="es-ES" sz="1800" b="1" u="none" strike="noStrike">
                          <a:effectLst/>
                        </a:rPr>
                        <a:t>’+c’</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err="1">
                          <a:effectLst/>
                        </a:rPr>
                        <a:t>a+b</a:t>
                      </a:r>
                      <a:r>
                        <a:rPr lang="es-ES" sz="1800" b="1" u="none" strike="noStrike">
                          <a:effectLst/>
                        </a:rPr>
                        <a:t>’+c</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a‘+</a:t>
                      </a:r>
                      <a:r>
                        <a:rPr lang="es-ES" sz="1800" b="1" u="none" strike="noStrike" err="1">
                          <a:effectLst/>
                        </a:rPr>
                        <a:t>b+c</a:t>
                      </a:r>
                      <a:endParaRPr lang="es-ES" sz="1800" b="1" u="none" strike="noStrike">
                        <a:effectLst/>
                      </a:endParaRP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a‘+</a:t>
                      </a:r>
                      <a:r>
                        <a:rPr lang="es-ES" sz="1800" b="1" u="none" strike="noStrike" err="1">
                          <a:effectLst/>
                        </a:rPr>
                        <a:t>b+c</a:t>
                      </a:r>
                      <a:r>
                        <a:rPr lang="es-ES" sz="1800" b="1" u="none" strike="noStrike">
                          <a:effectLst/>
                        </a:rPr>
                        <a:t>’</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1800" b="1" u="none" strike="noStrike" err="1">
                          <a:effectLst/>
                        </a:rPr>
                        <a:t>a‘+b’+c</a:t>
                      </a:r>
                      <a:r>
                        <a:rPr lang="es-ES" sz="1800" b="1" u="none" strike="noStrike">
                          <a:effectLst/>
                        </a:rPr>
                        <a:t>’</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err="1">
                          <a:effectLst/>
                        </a:rPr>
                        <a:t>a‘+b’+c</a:t>
                      </a:r>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9" name="Conector recto 8">
            <a:extLst>
              <a:ext uri="{FF2B5EF4-FFF2-40B4-BE49-F238E27FC236}">
                <a16:creationId xmlns:a16="http://schemas.microsoft.com/office/drawing/2014/main" id="{2641ED8A-A681-5744-9B07-3C5D481B7219}"/>
              </a:ext>
            </a:extLst>
          </p:cNvPr>
          <p:cNvCxnSpPr>
            <a:cxnSpLocks/>
          </p:cNvCxnSpPr>
          <p:nvPr/>
        </p:nvCxnSpPr>
        <p:spPr>
          <a:xfrm>
            <a:off x="5399316" y="4078193"/>
            <a:ext cx="511628" cy="59168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436988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EF211-5794-D748-9545-9B8C46CEE7CB}"/>
              </a:ext>
            </a:extLst>
          </p:cNvPr>
          <p:cNvSpPr>
            <a:spLocks noGrp="1"/>
          </p:cNvSpPr>
          <p:nvPr>
            <p:ph type="title"/>
          </p:nvPr>
        </p:nvSpPr>
        <p:spPr/>
        <p:txBody>
          <a:bodyPr/>
          <a:lstStyle/>
          <a:p>
            <a:r>
              <a:rPr lang="es-ES"/>
              <a:t>Mapa de </a:t>
            </a:r>
            <a:r>
              <a:rPr lang="es-ES" err="1"/>
              <a:t>Karnaugh</a:t>
            </a:r>
            <a:r>
              <a:rPr lang="es-ES"/>
              <a:t> de </a:t>
            </a:r>
            <a:br>
              <a:rPr lang="es-ES"/>
            </a:br>
            <a:r>
              <a:rPr lang="es-ES"/>
              <a:t>4 variables</a:t>
            </a:r>
          </a:p>
        </p:txBody>
      </p:sp>
      <p:graphicFrame>
        <p:nvGraphicFramePr>
          <p:cNvPr id="4" name="Tabla 3">
            <a:extLst>
              <a:ext uri="{FF2B5EF4-FFF2-40B4-BE49-F238E27FC236}">
                <a16:creationId xmlns:a16="http://schemas.microsoft.com/office/drawing/2014/main" id="{398014D4-D758-BB4F-B6E3-024260DE7CC6}"/>
              </a:ext>
            </a:extLst>
          </p:cNvPr>
          <p:cNvGraphicFramePr>
            <a:graphicFrameLocks noGrp="1"/>
          </p:cNvGraphicFramePr>
          <p:nvPr>
            <p:extLst>
              <p:ext uri="{D42A27DB-BD31-4B8C-83A1-F6EECF244321}">
                <p14:modId xmlns:p14="http://schemas.microsoft.com/office/powerpoint/2010/main" val="2404007400"/>
              </p:ext>
            </p:extLst>
          </p:nvPr>
        </p:nvGraphicFramePr>
        <p:xfrm>
          <a:off x="478971" y="1690688"/>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0000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0001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0011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0010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0100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0101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0111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0110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1100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1101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1111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1110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1000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1001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1011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1010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0B55ECF5-A271-FD41-8013-E55CC6D852C8}"/>
              </a:ext>
            </a:extLst>
          </p:cNvPr>
          <p:cNvCxnSpPr>
            <a:cxnSpLocks/>
          </p:cNvCxnSpPr>
          <p:nvPr/>
        </p:nvCxnSpPr>
        <p:spPr>
          <a:xfrm>
            <a:off x="838200" y="204437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Tabla 5">
            <a:extLst>
              <a:ext uri="{FF2B5EF4-FFF2-40B4-BE49-F238E27FC236}">
                <a16:creationId xmlns:a16="http://schemas.microsoft.com/office/drawing/2014/main" id="{8A13334F-14D3-A943-A6EB-601E87693B4B}"/>
              </a:ext>
            </a:extLst>
          </p:cNvPr>
          <p:cNvGraphicFramePr>
            <a:graphicFrameLocks noGrp="1"/>
          </p:cNvGraphicFramePr>
          <p:nvPr/>
        </p:nvGraphicFramePr>
        <p:xfrm>
          <a:off x="7725248" y="1036650"/>
          <a:ext cx="2779466" cy="5343525"/>
        </p:xfrm>
        <a:graphic>
          <a:graphicData uri="http://schemas.openxmlformats.org/drawingml/2006/table">
            <a:tbl>
              <a:tblPr/>
              <a:tblGrid>
                <a:gridCol w="327334">
                  <a:extLst>
                    <a:ext uri="{9D8B030D-6E8A-4147-A177-3AD203B41FA5}">
                      <a16:colId xmlns:a16="http://schemas.microsoft.com/office/drawing/2014/main" val="4205373235"/>
                    </a:ext>
                  </a:extLst>
                </a:gridCol>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d</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a,b,c,d</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295274390"/>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400710029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4670584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29795564"/>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613880252"/>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821978909"/>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8457306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90786489"/>
                  </a:ext>
                </a:extLst>
              </a:tr>
            </a:tbl>
          </a:graphicData>
        </a:graphic>
      </p:graphicFrame>
    </p:spTree>
    <p:extLst>
      <p:ext uri="{BB962C8B-B14F-4D97-AF65-F5344CB8AC3E}">
        <p14:creationId xmlns:p14="http://schemas.microsoft.com/office/powerpoint/2010/main" val="36289950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EF211-5794-D748-9545-9B8C46CEE7CB}"/>
              </a:ext>
            </a:extLst>
          </p:cNvPr>
          <p:cNvSpPr>
            <a:spLocks noGrp="1"/>
          </p:cNvSpPr>
          <p:nvPr>
            <p:ph type="title"/>
          </p:nvPr>
        </p:nvSpPr>
        <p:spPr/>
        <p:txBody>
          <a:bodyPr/>
          <a:lstStyle/>
          <a:p>
            <a:r>
              <a:rPr lang="es-ES"/>
              <a:t>Mapa de </a:t>
            </a:r>
            <a:r>
              <a:rPr lang="es-ES" err="1"/>
              <a:t>Karnaugh</a:t>
            </a:r>
            <a:r>
              <a:rPr lang="es-ES"/>
              <a:t> de </a:t>
            </a:r>
            <a:br>
              <a:rPr lang="es-ES"/>
            </a:br>
            <a:r>
              <a:rPr lang="es-ES"/>
              <a:t>4 variables</a:t>
            </a:r>
          </a:p>
        </p:txBody>
      </p:sp>
      <p:graphicFrame>
        <p:nvGraphicFramePr>
          <p:cNvPr id="4" name="Tabla 3">
            <a:extLst>
              <a:ext uri="{FF2B5EF4-FFF2-40B4-BE49-F238E27FC236}">
                <a16:creationId xmlns:a16="http://schemas.microsoft.com/office/drawing/2014/main" id="{398014D4-D758-BB4F-B6E3-024260DE7CC6}"/>
              </a:ext>
            </a:extLst>
          </p:cNvPr>
          <p:cNvGraphicFramePr>
            <a:graphicFrameLocks noGrp="1"/>
          </p:cNvGraphicFramePr>
          <p:nvPr>
            <p:extLst>
              <p:ext uri="{D42A27DB-BD31-4B8C-83A1-F6EECF244321}">
                <p14:modId xmlns:p14="http://schemas.microsoft.com/office/powerpoint/2010/main" val="1236960309"/>
              </p:ext>
            </p:extLst>
          </p:nvPr>
        </p:nvGraphicFramePr>
        <p:xfrm>
          <a:off x="478971" y="1690688"/>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endParaRPr lang="es-ES" sz="1800" b="1" u="none" strike="noStrike">
                        <a:effectLst/>
                      </a:endParaRP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0B55ECF5-A271-FD41-8013-E55CC6D852C8}"/>
              </a:ext>
            </a:extLst>
          </p:cNvPr>
          <p:cNvCxnSpPr>
            <a:cxnSpLocks/>
          </p:cNvCxnSpPr>
          <p:nvPr/>
        </p:nvCxnSpPr>
        <p:spPr>
          <a:xfrm>
            <a:off x="838200" y="204437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Tabla 5">
            <a:extLst>
              <a:ext uri="{FF2B5EF4-FFF2-40B4-BE49-F238E27FC236}">
                <a16:creationId xmlns:a16="http://schemas.microsoft.com/office/drawing/2014/main" id="{8A13334F-14D3-A943-A6EB-601E87693B4B}"/>
              </a:ext>
            </a:extLst>
          </p:cNvPr>
          <p:cNvGraphicFramePr>
            <a:graphicFrameLocks noGrp="1"/>
          </p:cNvGraphicFramePr>
          <p:nvPr>
            <p:extLst>
              <p:ext uri="{D42A27DB-BD31-4B8C-83A1-F6EECF244321}">
                <p14:modId xmlns:p14="http://schemas.microsoft.com/office/powerpoint/2010/main" val="3953082046"/>
              </p:ext>
            </p:extLst>
          </p:nvPr>
        </p:nvGraphicFramePr>
        <p:xfrm>
          <a:off x="7725248" y="1036650"/>
          <a:ext cx="2779466" cy="5343525"/>
        </p:xfrm>
        <a:graphic>
          <a:graphicData uri="http://schemas.openxmlformats.org/drawingml/2006/table">
            <a:tbl>
              <a:tblPr/>
              <a:tblGrid>
                <a:gridCol w="327334">
                  <a:extLst>
                    <a:ext uri="{9D8B030D-6E8A-4147-A177-3AD203B41FA5}">
                      <a16:colId xmlns:a16="http://schemas.microsoft.com/office/drawing/2014/main" val="4205373235"/>
                    </a:ext>
                  </a:extLst>
                </a:gridCol>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d</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a,b,c,d</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295274390"/>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400710029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4670584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29795564"/>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613880252"/>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821978909"/>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8457306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90786489"/>
                  </a:ext>
                </a:extLst>
              </a:tr>
            </a:tbl>
          </a:graphicData>
        </a:graphic>
      </p:graphicFrame>
    </p:spTree>
    <p:extLst>
      <p:ext uri="{BB962C8B-B14F-4D97-AF65-F5344CB8AC3E}">
        <p14:creationId xmlns:p14="http://schemas.microsoft.com/office/powerpoint/2010/main" val="225360294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EF211-5794-D748-9545-9B8C46CEE7CB}"/>
              </a:ext>
            </a:extLst>
          </p:cNvPr>
          <p:cNvSpPr>
            <a:spLocks noGrp="1"/>
          </p:cNvSpPr>
          <p:nvPr>
            <p:ph type="title"/>
          </p:nvPr>
        </p:nvSpPr>
        <p:spPr/>
        <p:txBody>
          <a:bodyPr/>
          <a:lstStyle/>
          <a:p>
            <a:r>
              <a:rPr lang="es-ES"/>
              <a:t>Mapa de </a:t>
            </a:r>
            <a:r>
              <a:rPr lang="es-ES" err="1"/>
              <a:t>Karnaugh</a:t>
            </a:r>
            <a:r>
              <a:rPr lang="es-ES"/>
              <a:t> de </a:t>
            </a:r>
            <a:br>
              <a:rPr lang="es-ES"/>
            </a:br>
            <a:r>
              <a:rPr lang="es-ES"/>
              <a:t>4 variables</a:t>
            </a:r>
          </a:p>
        </p:txBody>
      </p:sp>
      <p:graphicFrame>
        <p:nvGraphicFramePr>
          <p:cNvPr id="4" name="Tabla 3">
            <a:extLst>
              <a:ext uri="{FF2B5EF4-FFF2-40B4-BE49-F238E27FC236}">
                <a16:creationId xmlns:a16="http://schemas.microsoft.com/office/drawing/2014/main" id="{398014D4-D758-BB4F-B6E3-024260DE7CC6}"/>
              </a:ext>
            </a:extLst>
          </p:cNvPr>
          <p:cNvGraphicFramePr>
            <a:graphicFrameLocks noGrp="1"/>
          </p:cNvGraphicFramePr>
          <p:nvPr>
            <p:extLst>
              <p:ext uri="{D42A27DB-BD31-4B8C-83A1-F6EECF244321}">
                <p14:modId xmlns:p14="http://schemas.microsoft.com/office/powerpoint/2010/main" val="2593266310"/>
              </p:ext>
            </p:extLst>
          </p:nvPr>
        </p:nvGraphicFramePr>
        <p:xfrm>
          <a:off x="478971" y="1690688"/>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0B55ECF5-A271-FD41-8013-E55CC6D852C8}"/>
              </a:ext>
            </a:extLst>
          </p:cNvPr>
          <p:cNvCxnSpPr>
            <a:cxnSpLocks/>
          </p:cNvCxnSpPr>
          <p:nvPr/>
        </p:nvCxnSpPr>
        <p:spPr>
          <a:xfrm>
            <a:off x="838200" y="204437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 name="Tabla 5">
            <a:extLst>
              <a:ext uri="{FF2B5EF4-FFF2-40B4-BE49-F238E27FC236}">
                <a16:creationId xmlns:a16="http://schemas.microsoft.com/office/drawing/2014/main" id="{8A13334F-14D3-A943-A6EB-601E87693B4B}"/>
              </a:ext>
            </a:extLst>
          </p:cNvPr>
          <p:cNvGraphicFramePr>
            <a:graphicFrameLocks noGrp="1"/>
          </p:cNvGraphicFramePr>
          <p:nvPr>
            <p:extLst>
              <p:ext uri="{D42A27DB-BD31-4B8C-83A1-F6EECF244321}">
                <p14:modId xmlns:p14="http://schemas.microsoft.com/office/powerpoint/2010/main" val="493555744"/>
              </p:ext>
            </p:extLst>
          </p:nvPr>
        </p:nvGraphicFramePr>
        <p:xfrm>
          <a:off x="7725248" y="1036650"/>
          <a:ext cx="2779466" cy="5343525"/>
        </p:xfrm>
        <a:graphic>
          <a:graphicData uri="http://schemas.openxmlformats.org/drawingml/2006/table">
            <a:tbl>
              <a:tblPr/>
              <a:tblGrid>
                <a:gridCol w="327334">
                  <a:extLst>
                    <a:ext uri="{9D8B030D-6E8A-4147-A177-3AD203B41FA5}">
                      <a16:colId xmlns:a16="http://schemas.microsoft.com/office/drawing/2014/main" val="4205373235"/>
                    </a:ext>
                  </a:extLst>
                </a:gridCol>
                <a:gridCol w="327334">
                  <a:extLst>
                    <a:ext uri="{9D8B030D-6E8A-4147-A177-3AD203B41FA5}">
                      <a16:colId xmlns:a16="http://schemas.microsoft.com/office/drawing/2014/main" val="2548847538"/>
                    </a:ext>
                  </a:extLst>
                </a:gridCol>
                <a:gridCol w="327334">
                  <a:extLst>
                    <a:ext uri="{9D8B030D-6E8A-4147-A177-3AD203B41FA5}">
                      <a16:colId xmlns:a16="http://schemas.microsoft.com/office/drawing/2014/main" val="2287301548"/>
                    </a:ext>
                  </a:extLst>
                </a:gridCol>
                <a:gridCol w="385033">
                  <a:extLst>
                    <a:ext uri="{9D8B030D-6E8A-4147-A177-3AD203B41FA5}">
                      <a16:colId xmlns:a16="http://schemas.microsoft.com/office/drawing/2014/main" val="1535106643"/>
                    </a:ext>
                  </a:extLst>
                </a:gridCol>
                <a:gridCol w="1412431">
                  <a:extLst>
                    <a:ext uri="{9D8B030D-6E8A-4147-A177-3AD203B41FA5}">
                      <a16:colId xmlns:a16="http://schemas.microsoft.com/office/drawing/2014/main" val="4149398666"/>
                    </a:ext>
                  </a:extLst>
                </a:gridCol>
              </a:tblGrid>
              <a:tr h="276304">
                <a:tc>
                  <a:txBody>
                    <a:bodyPr/>
                    <a:lstStyle/>
                    <a:p>
                      <a:pPr algn="ctr" fontAlgn="b"/>
                      <a:r>
                        <a:rPr lang="es-ES" sz="2000" b="1" i="0" u="none" strike="noStrike">
                          <a:solidFill>
                            <a:srgbClr val="000000"/>
                          </a:solidFill>
                          <a:effectLst/>
                          <a:latin typeface="Calibri" panose="020F0502020204030204" pitchFamily="34" charset="0"/>
                        </a:rPr>
                        <a:t>a</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b</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c</a:t>
                      </a:r>
                    </a:p>
                  </a:txBody>
                  <a:tcPr marL="9525" marR="9525" marT="9525" marB="0" anchor="b">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b"/>
                      <a:r>
                        <a:rPr lang="es-ES" sz="1800" b="1" i="0" u="none" strike="noStrike">
                          <a:solidFill>
                            <a:srgbClr val="000000"/>
                          </a:solidFill>
                          <a:effectLst/>
                          <a:latin typeface="Calibri" panose="020F0502020204030204" pitchFamily="34" charset="0"/>
                        </a:rPr>
                        <a:t>d</a:t>
                      </a:r>
                    </a:p>
                  </a:txBody>
                  <a:tcPr marL="9525" marR="9525" marT="9525"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000000"/>
                          </a:solidFill>
                          <a:effectLst/>
                          <a:latin typeface="Calibri" panose="020F0502020204030204" pitchFamily="34" charset="0"/>
                        </a:rPr>
                        <a:t>f(</a:t>
                      </a:r>
                      <a:r>
                        <a:rPr lang="es-ES" sz="2000" b="1" i="0" u="none" strike="noStrike" err="1">
                          <a:solidFill>
                            <a:srgbClr val="000000"/>
                          </a:solidFill>
                          <a:effectLst/>
                          <a:latin typeface="Calibri" panose="020F0502020204030204" pitchFamily="34" charset="0"/>
                        </a:rPr>
                        <a:t>a,b,c,d</a:t>
                      </a:r>
                      <a:r>
                        <a:rPr lang="es-ES" sz="2000" b="1" i="0" u="none" strike="noStrike">
                          <a:solidFill>
                            <a:srgbClr val="000000"/>
                          </a:solidFill>
                          <a:effectLst/>
                          <a:latin typeface="Calibri" panose="020F0502020204030204" pitchFamily="34" charset="0"/>
                        </a:rPr>
                        <a:t>)</a:t>
                      </a: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196139"/>
                  </a:ext>
                </a:extLst>
              </a:tr>
              <a:tr h="276304">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w="19050" cap="flat" cmpd="sng" algn="ctr">
                      <a:solidFill>
                        <a:srgbClr val="000000"/>
                      </a:solidFill>
                      <a:prstDash val="solid"/>
                      <a:round/>
                      <a:headEnd type="none" w="med" len="med"/>
                      <a:tailEnd type="none" w="med" len="med"/>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6237074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89954647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2658708525"/>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12112896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971066933"/>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8496906"/>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98210508"/>
                  </a:ext>
                </a:extLst>
              </a:tr>
              <a:tr h="260051">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65338848"/>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295274390"/>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400710029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467058406"/>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29795564"/>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1613880252"/>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821978909"/>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0</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684573061"/>
                  </a:ext>
                </a:extLst>
              </a:tr>
              <a:tr h="260051">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ctr" fontAlgn="b"/>
                      <a:r>
                        <a:rPr lang="es-ES" sz="2000" b="0" i="0" u="none" strike="noStrike">
                          <a:solidFill>
                            <a:srgbClr val="000000"/>
                          </a:solidFill>
                          <a:effectLst/>
                          <a:latin typeface="Calibri" panose="020F0502020204030204" pitchFamily="34" charset="0"/>
                        </a:rPr>
                        <a:t>1</a:t>
                      </a:r>
                    </a:p>
                  </a:txBody>
                  <a:tcPr marL="9525" marR="9525" marT="9525" marB="0" anchor="b">
                    <a:lnL>
                      <a:noFill/>
                    </a:lnL>
                    <a:lnR w="19050" cap="flat" cmpd="sng" algn="ctr">
                      <a:solidFill>
                        <a:srgbClr val="000000"/>
                      </a:solidFill>
                      <a:prstDash val="solid"/>
                      <a:round/>
                      <a:headEnd type="none" w="med" len="med"/>
                      <a:tailEnd type="none" w="med" len="med"/>
                    </a:lnR>
                    <a:lnT>
                      <a:noFill/>
                    </a:lnT>
                    <a:lnB>
                      <a:noFill/>
                    </a:lnB>
                  </a:tcPr>
                </a:tc>
                <a:tc>
                  <a:txBody>
                    <a:bodyPr/>
                    <a:lstStyle/>
                    <a:p>
                      <a:pPr algn="ctr" fontAlgn="b"/>
                      <a:endParaRPr lang="es-ES" sz="2000" b="0" i="0" u="none" strike="noStrike">
                        <a:solidFill>
                          <a:srgbClr val="000000"/>
                        </a:solidFill>
                        <a:effectLst/>
                        <a:latin typeface="Calibri" panose="020F0502020204030204" pitchFamily="34" charset="0"/>
                      </a:endParaRPr>
                    </a:p>
                  </a:txBody>
                  <a:tcPr marL="9525" marR="9525" marT="9525" marB="0" anchor="b">
                    <a:lnL w="19050" cap="flat" cmpd="sng" algn="ctr">
                      <a:solidFill>
                        <a:srgbClr val="000000"/>
                      </a:solidFill>
                      <a:prstDash val="solid"/>
                      <a:round/>
                      <a:headEnd type="none" w="med" len="med"/>
                      <a:tailEnd type="none" w="med" len="med"/>
                    </a:lnL>
                    <a:lnR w="38100" cap="flat" cmpd="sng" algn="ctr">
                      <a:noFill/>
                      <a:prstDash val="solid"/>
                      <a:round/>
                      <a:headEnd type="none" w="med" len="med"/>
                      <a:tailEnd type="none" w="med" len="med"/>
                    </a:lnR>
                    <a:lnT>
                      <a:noFill/>
                    </a:lnT>
                    <a:lnB>
                      <a:noFill/>
                    </a:lnB>
                  </a:tcPr>
                </a:tc>
                <a:extLst>
                  <a:ext uri="{0D108BD9-81ED-4DB2-BD59-A6C34878D82A}">
                    <a16:rowId xmlns:a16="http://schemas.microsoft.com/office/drawing/2014/main" val="3890786489"/>
                  </a:ext>
                </a:extLst>
              </a:tr>
            </a:tbl>
          </a:graphicData>
        </a:graphic>
      </p:graphicFrame>
    </p:spTree>
    <p:extLst>
      <p:ext uri="{BB962C8B-B14F-4D97-AF65-F5344CB8AC3E}">
        <p14:creationId xmlns:p14="http://schemas.microsoft.com/office/powerpoint/2010/main" val="3314456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7EF211-5794-D748-9545-9B8C46CEE7CB}"/>
              </a:ext>
            </a:extLst>
          </p:cNvPr>
          <p:cNvSpPr>
            <a:spLocks noGrp="1"/>
          </p:cNvSpPr>
          <p:nvPr>
            <p:ph type="title"/>
          </p:nvPr>
        </p:nvSpPr>
        <p:spPr/>
        <p:txBody>
          <a:bodyPr/>
          <a:lstStyle/>
          <a:p>
            <a:r>
              <a:rPr lang="es-ES"/>
              <a:t>Mapa de </a:t>
            </a:r>
            <a:r>
              <a:rPr lang="es-ES" err="1"/>
              <a:t>Karnaugh</a:t>
            </a:r>
            <a:r>
              <a:rPr lang="es-ES"/>
              <a:t> de 4 variables</a:t>
            </a:r>
          </a:p>
        </p:txBody>
      </p:sp>
      <p:graphicFrame>
        <p:nvGraphicFramePr>
          <p:cNvPr id="4" name="Tabla 3">
            <a:extLst>
              <a:ext uri="{FF2B5EF4-FFF2-40B4-BE49-F238E27FC236}">
                <a16:creationId xmlns:a16="http://schemas.microsoft.com/office/drawing/2014/main" id="{398014D4-D758-BB4F-B6E3-024260DE7CC6}"/>
              </a:ext>
            </a:extLst>
          </p:cNvPr>
          <p:cNvGraphicFramePr>
            <a:graphicFrameLocks noGrp="1"/>
          </p:cNvGraphicFramePr>
          <p:nvPr>
            <p:extLst>
              <p:ext uri="{D42A27DB-BD31-4B8C-83A1-F6EECF244321}">
                <p14:modId xmlns:p14="http://schemas.microsoft.com/office/powerpoint/2010/main" val="3906585691"/>
              </p:ext>
            </p:extLst>
          </p:nvPr>
        </p:nvGraphicFramePr>
        <p:xfrm>
          <a:off x="478971" y="1690688"/>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a:effectLst/>
                        </a:rPr>
                        <a:t> </a:t>
                      </a:r>
                      <a:r>
                        <a:rPr lang="es-ES" sz="1600" b="1" u="none" strike="noStrike" err="1">
                          <a:effectLst/>
                        </a:rPr>
                        <a:t>a’bcd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5" name="Conector recto 4">
            <a:extLst>
              <a:ext uri="{FF2B5EF4-FFF2-40B4-BE49-F238E27FC236}">
                <a16:creationId xmlns:a16="http://schemas.microsoft.com/office/drawing/2014/main" id="{0B55ECF5-A271-FD41-8013-E55CC6D852C8}"/>
              </a:ext>
            </a:extLst>
          </p:cNvPr>
          <p:cNvCxnSpPr>
            <a:cxnSpLocks/>
          </p:cNvCxnSpPr>
          <p:nvPr/>
        </p:nvCxnSpPr>
        <p:spPr>
          <a:xfrm>
            <a:off x="838200" y="204437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9" name="Tabla 8">
            <a:extLst>
              <a:ext uri="{FF2B5EF4-FFF2-40B4-BE49-F238E27FC236}">
                <a16:creationId xmlns:a16="http://schemas.microsoft.com/office/drawing/2014/main" id="{FAB46D9B-BFCF-BC4A-91D1-4A98DFD9604E}"/>
              </a:ext>
            </a:extLst>
          </p:cNvPr>
          <p:cNvGraphicFramePr>
            <a:graphicFrameLocks noGrp="1"/>
          </p:cNvGraphicFramePr>
          <p:nvPr>
            <p:extLst>
              <p:ext uri="{D42A27DB-BD31-4B8C-83A1-F6EECF244321}">
                <p14:modId xmlns:p14="http://schemas.microsoft.com/office/powerpoint/2010/main" val="26737826"/>
              </p:ext>
            </p:extLst>
          </p:nvPr>
        </p:nvGraphicFramePr>
        <p:xfrm>
          <a:off x="6291943" y="1690688"/>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Tree>
    <p:extLst>
      <p:ext uri="{BB962C8B-B14F-4D97-AF65-F5344CB8AC3E}">
        <p14:creationId xmlns:p14="http://schemas.microsoft.com/office/powerpoint/2010/main" val="274821691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(2.7)</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Minimización mediante mapas de </a:t>
            </a:r>
            <a:r>
              <a:rPr lang="es-ES" err="1"/>
              <a:t>Karnaugh</a:t>
            </a:r>
            <a:endParaRPr lang="es-ES"/>
          </a:p>
        </p:txBody>
      </p:sp>
    </p:spTree>
    <p:extLst>
      <p:ext uri="{BB962C8B-B14F-4D97-AF65-F5344CB8AC3E}">
        <p14:creationId xmlns:p14="http://schemas.microsoft.com/office/powerpoint/2010/main" val="223384461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p:txBody>
          <a:bodyPr/>
          <a:lstStyle/>
          <a:p>
            <a:r>
              <a:rPr lang="es-ES"/>
              <a:t>Minimización mediante mapas de </a:t>
            </a:r>
            <a:r>
              <a:rPr lang="es-ES" err="1"/>
              <a:t>Karnaugh</a:t>
            </a:r>
            <a:endParaRPr lang="es-ES"/>
          </a:p>
        </p:txBody>
      </p:sp>
      <p:sp>
        <p:nvSpPr>
          <p:cNvPr id="3" name="Marcador de contenido 2">
            <a:extLst>
              <a:ext uri="{FF2B5EF4-FFF2-40B4-BE49-F238E27FC236}">
                <a16:creationId xmlns:a16="http://schemas.microsoft.com/office/drawing/2014/main" id="{207BC28B-5CF6-7244-BE5E-5A5C59353C71}"/>
              </a:ext>
            </a:extLst>
          </p:cNvPr>
          <p:cNvSpPr>
            <a:spLocks noGrp="1"/>
          </p:cNvSpPr>
          <p:nvPr>
            <p:ph idx="1"/>
          </p:nvPr>
        </p:nvSpPr>
        <p:spPr/>
        <p:txBody>
          <a:bodyPr/>
          <a:lstStyle/>
          <a:p>
            <a:r>
              <a:rPr lang="es-ES"/>
              <a:t>Minimización gráfica</a:t>
            </a:r>
          </a:p>
          <a:p>
            <a:r>
              <a:rPr lang="es-ES"/>
              <a:t>Basada en el teorema de combinación</a:t>
            </a:r>
          </a:p>
          <a:p>
            <a:pPr lvl="1"/>
            <a:r>
              <a:rPr lang="es-ES"/>
              <a:t>(</a:t>
            </a:r>
            <a:r>
              <a:rPr lang="es-ES" err="1"/>
              <a:t>a·b</a:t>
            </a:r>
            <a:r>
              <a:rPr lang="es-ES"/>
              <a:t>)+(</a:t>
            </a:r>
            <a:r>
              <a:rPr lang="es-ES" err="1"/>
              <a:t>a·b</a:t>
            </a:r>
            <a:r>
              <a:rPr lang="es-ES"/>
              <a:t>’) = a</a:t>
            </a:r>
          </a:p>
          <a:p>
            <a:pPr lvl="1"/>
            <a:r>
              <a:rPr lang="es-ES"/>
              <a:t>(</a:t>
            </a:r>
            <a:r>
              <a:rPr lang="es-ES" err="1"/>
              <a:t>a+b</a:t>
            </a:r>
            <a:r>
              <a:rPr lang="es-ES"/>
              <a:t>)·(</a:t>
            </a:r>
            <a:r>
              <a:rPr lang="es-ES" err="1"/>
              <a:t>a+b</a:t>
            </a:r>
            <a:r>
              <a:rPr lang="es-ES"/>
              <a:t>’) = a</a:t>
            </a:r>
            <a:endParaRPr lang="es-ES">
              <a:ea typeface="Calibri" panose="020F0502020204030204" pitchFamily="34" charset="0"/>
              <a:cs typeface="Times New Roman" panose="02020603050405020304" pitchFamily="18" charset="0"/>
            </a:endParaRPr>
          </a:p>
          <a:p>
            <a:r>
              <a:rPr lang="es-ES"/>
              <a:t>Búsqueda gráfica de todos los </a:t>
            </a:r>
            <a:r>
              <a:rPr lang="es-ES" err="1"/>
              <a:t>implicantes</a:t>
            </a:r>
            <a:r>
              <a:rPr lang="es-ES"/>
              <a:t> primos</a:t>
            </a:r>
          </a:p>
          <a:p>
            <a:endParaRPr lang="es-ES"/>
          </a:p>
          <a:p>
            <a:endParaRPr lang="es-ES"/>
          </a:p>
        </p:txBody>
      </p:sp>
    </p:spTree>
    <p:extLst>
      <p:ext uri="{BB962C8B-B14F-4D97-AF65-F5344CB8AC3E}">
        <p14:creationId xmlns:p14="http://schemas.microsoft.com/office/powerpoint/2010/main" val="400997659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p:txBody>
          <a:bodyPr/>
          <a:lstStyle/>
          <a:p>
            <a:r>
              <a:rPr lang="es-ES"/>
              <a:t>Minimización mediante mapas de </a:t>
            </a:r>
            <a:r>
              <a:rPr lang="es-ES" err="1"/>
              <a:t>Karnaugh</a:t>
            </a:r>
            <a:endParaRPr lang="es-ES"/>
          </a:p>
        </p:txBody>
      </p:sp>
      <p:sp>
        <p:nvSpPr>
          <p:cNvPr id="3" name="Marcador de contenido 2">
            <a:extLst>
              <a:ext uri="{FF2B5EF4-FFF2-40B4-BE49-F238E27FC236}">
                <a16:creationId xmlns:a16="http://schemas.microsoft.com/office/drawing/2014/main" id="{207BC28B-5CF6-7244-BE5E-5A5C59353C71}"/>
              </a:ext>
            </a:extLst>
          </p:cNvPr>
          <p:cNvSpPr>
            <a:spLocks noGrp="1"/>
          </p:cNvSpPr>
          <p:nvPr>
            <p:ph idx="1"/>
          </p:nvPr>
        </p:nvSpPr>
        <p:spPr>
          <a:xfrm>
            <a:off x="838200" y="1825625"/>
            <a:ext cx="4332514" cy="4351338"/>
          </a:xfrm>
        </p:spPr>
        <p:txBody>
          <a:bodyPr/>
          <a:lstStyle/>
          <a:p>
            <a:r>
              <a:rPr lang="es-ES" b="1" err="1"/>
              <a:t>Implicante</a:t>
            </a:r>
            <a:endParaRPr lang="es-ES" b="1"/>
          </a:p>
          <a:p>
            <a:pPr lvl="1"/>
            <a:r>
              <a:rPr lang="es-ES"/>
              <a:t>Es un término producto o un término suma</a:t>
            </a:r>
          </a:p>
          <a:p>
            <a:pPr lvl="1"/>
            <a:r>
              <a:rPr lang="es-ES"/>
              <a:t>Conjunto de 2</a:t>
            </a:r>
            <a:r>
              <a:rPr lang="es-ES" baseline="30000"/>
              <a:t>n</a:t>
            </a:r>
            <a:r>
              <a:rPr lang="es-ES"/>
              <a:t> 1’s en forma de rectángulo (2</a:t>
            </a:r>
            <a:r>
              <a:rPr lang="es-ES" baseline="30000"/>
              <a:t>i</a:t>
            </a:r>
            <a:r>
              <a:rPr lang="es-ES"/>
              <a:t> filas x 2</a:t>
            </a:r>
            <a:r>
              <a:rPr lang="es-ES" baseline="30000"/>
              <a:t>j</a:t>
            </a:r>
            <a:r>
              <a:rPr lang="es-ES"/>
              <a:t> columnas)</a:t>
            </a:r>
          </a:p>
          <a:p>
            <a:pPr lvl="1"/>
            <a:r>
              <a:rPr lang="es-ES" i="1">
                <a:solidFill>
                  <a:srgbClr val="0070C0"/>
                </a:solidFill>
              </a:rPr>
              <a:t>Conjunto de 2</a:t>
            </a:r>
            <a:r>
              <a:rPr lang="es-ES" i="1" baseline="30000">
                <a:solidFill>
                  <a:srgbClr val="0070C0"/>
                </a:solidFill>
              </a:rPr>
              <a:t>n</a:t>
            </a:r>
            <a:r>
              <a:rPr lang="es-ES" i="1">
                <a:solidFill>
                  <a:srgbClr val="0070C0"/>
                </a:solidFill>
              </a:rPr>
              <a:t> 0’s en forma de rectángulo (2</a:t>
            </a:r>
            <a:r>
              <a:rPr lang="es-ES" i="1" baseline="30000">
                <a:solidFill>
                  <a:srgbClr val="0070C0"/>
                </a:solidFill>
              </a:rPr>
              <a:t>i</a:t>
            </a:r>
            <a:r>
              <a:rPr lang="es-ES" i="1">
                <a:solidFill>
                  <a:srgbClr val="0070C0"/>
                </a:solidFill>
              </a:rPr>
              <a:t> filas x 2</a:t>
            </a:r>
            <a:r>
              <a:rPr lang="es-ES" i="1" baseline="30000">
                <a:solidFill>
                  <a:srgbClr val="0070C0"/>
                </a:solidFill>
              </a:rPr>
              <a:t>j</a:t>
            </a:r>
            <a:r>
              <a:rPr lang="es-ES" i="1">
                <a:solidFill>
                  <a:srgbClr val="0070C0"/>
                </a:solidFill>
              </a:rPr>
              <a:t> columnas)</a:t>
            </a:r>
          </a:p>
          <a:p>
            <a:pPr lvl="1"/>
            <a:r>
              <a:rPr lang="es-ES"/>
              <a:t>Garantiza que se puede aplicar el teorema de combinación</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3144324445"/>
              </p:ext>
            </p:extLst>
          </p:nvPr>
        </p:nvGraphicFramePr>
        <p:xfrm>
          <a:off x="5508171" y="1406414"/>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5" name="Rectángulo redondeado 4">
            <a:extLst>
              <a:ext uri="{FF2B5EF4-FFF2-40B4-BE49-F238E27FC236}">
                <a16:creationId xmlns:a16="http://schemas.microsoft.com/office/drawing/2014/main" id="{8C1A789A-9CC1-FE40-B59C-08196924A581}"/>
              </a:ext>
            </a:extLst>
          </p:cNvPr>
          <p:cNvSpPr/>
          <p:nvPr/>
        </p:nvSpPr>
        <p:spPr>
          <a:xfrm>
            <a:off x="6825341" y="2781755"/>
            <a:ext cx="468086" cy="1382485"/>
          </a:xfrm>
          <a:prstGeom prst="roundRect">
            <a:avLst/>
          </a:prstGeom>
          <a:solidFill>
            <a:srgbClr val="0070C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redondeado 5">
            <a:extLst>
              <a:ext uri="{FF2B5EF4-FFF2-40B4-BE49-F238E27FC236}">
                <a16:creationId xmlns:a16="http://schemas.microsoft.com/office/drawing/2014/main" id="{96132024-15D6-6D4B-976E-1E504D47F305}"/>
              </a:ext>
            </a:extLst>
          </p:cNvPr>
          <p:cNvSpPr/>
          <p:nvPr/>
        </p:nvSpPr>
        <p:spPr>
          <a:xfrm>
            <a:off x="8599714" y="4620986"/>
            <a:ext cx="1567542" cy="1382485"/>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redondeado 7">
            <a:extLst>
              <a:ext uri="{FF2B5EF4-FFF2-40B4-BE49-F238E27FC236}">
                <a16:creationId xmlns:a16="http://schemas.microsoft.com/office/drawing/2014/main" id="{206EC8EE-D27E-4841-A4A6-571A6532E8B5}"/>
              </a:ext>
            </a:extLst>
          </p:cNvPr>
          <p:cNvSpPr/>
          <p:nvPr/>
        </p:nvSpPr>
        <p:spPr>
          <a:xfrm>
            <a:off x="8703127" y="2749097"/>
            <a:ext cx="468086" cy="538389"/>
          </a:xfrm>
          <a:prstGeom prst="roundRect">
            <a:avLst/>
          </a:prstGeom>
          <a:solidFill>
            <a:srgbClr val="0070C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9" name="Conector recto 8">
            <a:extLst>
              <a:ext uri="{FF2B5EF4-FFF2-40B4-BE49-F238E27FC236}">
                <a16:creationId xmlns:a16="http://schemas.microsoft.com/office/drawing/2014/main" id="{5D1E6869-7F2A-F740-B700-1299D77442A5}"/>
              </a:ext>
            </a:extLst>
          </p:cNvPr>
          <p:cNvCxnSpPr>
            <a:cxnSpLocks/>
          </p:cNvCxnSpPr>
          <p:nvPr/>
        </p:nvCxnSpPr>
        <p:spPr>
          <a:xfrm>
            <a:off x="5848307" y="1745118"/>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165932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Minimización mediante mapas de </a:t>
            </a:r>
            <a:r>
              <a:rPr lang="es-ES" err="1"/>
              <a:t>Karnaugh</a:t>
            </a:r>
            <a:endParaRPr lang="es-ES"/>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graphicFrame>
        <p:nvGraphicFramePr>
          <p:cNvPr id="7" name="Tabla 6">
            <a:extLst>
              <a:ext uri="{FF2B5EF4-FFF2-40B4-BE49-F238E27FC236}">
                <a16:creationId xmlns:a16="http://schemas.microsoft.com/office/drawing/2014/main" id="{624D2AC1-1963-CC48-B0FC-CBAEAB79AD17}"/>
              </a:ext>
            </a:extLst>
          </p:cNvPr>
          <p:cNvGraphicFramePr>
            <a:graphicFrameLocks noGrp="1"/>
          </p:cNvGraphicFramePr>
          <p:nvPr/>
        </p:nvGraphicFramePr>
        <p:xfrm>
          <a:off x="185797" y="704172"/>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a:effectLst/>
                        </a:rPr>
                        <a:t> </a:t>
                      </a:r>
                      <a:r>
                        <a:rPr lang="es-ES" sz="1600" b="1" u="none" strike="noStrike" err="1">
                          <a:effectLst/>
                        </a:rPr>
                        <a:t>a’bcd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5" name="Rectángulo redondeado 4">
            <a:extLst>
              <a:ext uri="{FF2B5EF4-FFF2-40B4-BE49-F238E27FC236}">
                <a16:creationId xmlns:a16="http://schemas.microsoft.com/office/drawing/2014/main" id="{0E8EE508-2E6C-3440-8E0D-A5ECE55BD121}"/>
              </a:ext>
            </a:extLst>
          </p:cNvPr>
          <p:cNvSpPr/>
          <p:nvPr/>
        </p:nvSpPr>
        <p:spPr>
          <a:xfrm>
            <a:off x="8512629" y="3913415"/>
            <a:ext cx="1382485" cy="1382485"/>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redondeado 5">
            <a:extLst>
              <a:ext uri="{FF2B5EF4-FFF2-40B4-BE49-F238E27FC236}">
                <a16:creationId xmlns:a16="http://schemas.microsoft.com/office/drawing/2014/main" id="{95135D41-4FF7-A548-B546-C0384091F96E}"/>
              </a:ext>
            </a:extLst>
          </p:cNvPr>
          <p:cNvSpPr/>
          <p:nvPr/>
        </p:nvSpPr>
        <p:spPr>
          <a:xfrm>
            <a:off x="3309257" y="3722632"/>
            <a:ext cx="1632856" cy="1676682"/>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8" name="Conector recto 7">
            <a:extLst>
              <a:ext uri="{FF2B5EF4-FFF2-40B4-BE49-F238E27FC236}">
                <a16:creationId xmlns:a16="http://schemas.microsoft.com/office/drawing/2014/main" id="{5FF50DD1-22CC-8E42-914F-B54BD09DDB9F}"/>
              </a:ext>
            </a:extLst>
          </p:cNvPr>
          <p:cNvCxnSpPr>
            <a:cxnSpLocks/>
          </p:cNvCxnSpPr>
          <p:nvPr/>
        </p:nvCxnSpPr>
        <p:spPr>
          <a:xfrm>
            <a:off x="536077" y="1034709"/>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C619CDB9-BD9A-6547-8823-0E5A1F1F095E}"/>
              </a:ext>
            </a:extLst>
          </p:cNvPr>
          <p:cNvCxnSpPr>
            <a:cxnSpLocks/>
          </p:cNvCxnSpPr>
          <p:nvPr/>
        </p:nvCxnSpPr>
        <p:spPr>
          <a:xfrm>
            <a:off x="5725147" y="1045595"/>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5392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628C8C-0BB4-1144-9E5A-9841162F9D0A}"/>
              </a:ext>
            </a:extLst>
          </p:cNvPr>
          <p:cNvSpPr>
            <a:spLocks noGrp="1"/>
          </p:cNvSpPr>
          <p:nvPr>
            <p:ph type="title"/>
          </p:nvPr>
        </p:nvSpPr>
        <p:spPr/>
        <p:txBody>
          <a:bodyPr/>
          <a:lstStyle/>
          <a:p>
            <a:r>
              <a:rPr lang="es-ES"/>
              <a:t>Limitaciones</a:t>
            </a:r>
          </a:p>
        </p:txBody>
      </p:sp>
      <p:sp>
        <p:nvSpPr>
          <p:cNvPr id="3" name="Marcador de contenido 2">
            <a:extLst>
              <a:ext uri="{FF2B5EF4-FFF2-40B4-BE49-F238E27FC236}">
                <a16:creationId xmlns:a16="http://schemas.microsoft.com/office/drawing/2014/main" id="{25E2FC84-A487-014A-A5B2-4DE5BEA63AD3}"/>
              </a:ext>
            </a:extLst>
          </p:cNvPr>
          <p:cNvSpPr>
            <a:spLocks noGrp="1"/>
          </p:cNvSpPr>
          <p:nvPr>
            <p:ph idx="1"/>
          </p:nvPr>
        </p:nvSpPr>
        <p:spPr/>
        <p:txBody>
          <a:bodyPr/>
          <a:lstStyle/>
          <a:p>
            <a:r>
              <a:rPr lang="es-ES"/>
              <a:t>Todos los componentes/nodos han de ser </a:t>
            </a:r>
            <a:r>
              <a:rPr lang="es-ES" err="1"/>
              <a:t>combinacionales</a:t>
            </a:r>
            <a:endParaRPr lang="es-ES"/>
          </a:p>
          <a:p>
            <a:r>
              <a:rPr lang="es-ES"/>
              <a:t>Cada componente/nodo es la entrada de otro componente o corresponde a una salida</a:t>
            </a:r>
          </a:p>
          <a:p>
            <a:r>
              <a:rPr lang="es-ES"/>
              <a:t>No existen bucles (caminos cíclicos) dentro del circuito</a:t>
            </a:r>
          </a:p>
        </p:txBody>
      </p:sp>
    </p:spTree>
    <p:extLst>
      <p:ext uri="{BB962C8B-B14F-4D97-AF65-F5344CB8AC3E}">
        <p14:creationId xmlns:p14="http://schemas.microsoft.com/office/powerpoint/2010/main" val="319393275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Minimización mediante mapas de </a:t>
            </a:r>
            <a:r>
              <a:rPr lang="es-ES" err="1"/>
              <a:t>Karnaugh</a:t>
            </a:r>
            <a:endParaRPr lang="es-ES"/>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graphicFrame>
        <p:nvGraphicFramePr>
          <p:cNvPr id="5" name="Tabla 4">
            <a:extLst>
              <a:ext uri="{FF2B5EF4-FFF2-40B4-BE49-F238E27FC236}">
                <a16:creationId xmlns:a16="http://schemas.microsoft.com/office/drawing/2014/main" id="{756BE82F-78AB-A84A-8CAB-7302070A7C4F}"/>
              </a:ext>
            </a:extLst>
          </p:cNvPr>
          <p:cNvGraphicFramePr>
            <a:graphicFrameLocks noGrp="1"/>
          </p:cNvGraphicFramePr>
          <p:nvPr>
            <p:extLst>
              <p:ext uri="{D42A27DB-BD31-4B8C-83A1-F6EECF244321}">
                <p14:modId xmlns:p14="http://schemas.microsoft.com/office/powerpoint/2010/main" val="1387541657"/>
              </p:ext>
            </p:extLst>
          </p:nvPr>
        </p:nvGraphicFramePr>
        <p:xfrm>
          <a:off x="185797" y="715624"/>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6" name="Rectángulo redondeado 5">
            <a:extLst>
              <a:ext uri="{FF2B5EF4-FFF2-40B4-BE49-F238E27FC236}">
                <a16:creationId xmlns:a16="http://schemas.microsoft.com/office/drawing/2014/main" id="{3346B104-E93B-354F-805F-2FB230FC0E9F}"/>
              </a:ext>
            </a:extLst>
          </p:cNvPr>
          <p:cNvSpPr/>
          <p:nvPr/>
        </p:nvSpPr>
        <p:spPr>
          <a:xfrm>
            <a:off x="6662055" y="2129858"/>
            <a:ext cx="446316" cy="1382485"/>
          </a:xfrm>
          <a:prstGeom prst="roundRect">
            <a:avLst/>
          </a:prstGeom>
          <a:solidFill>
            <a:srgbClr val="0070C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redondeado 7">
            <a:extLst>
              <a:ext uri="{FF2B5EF4-FFF2-40B4-BE49-F238E27FC236}">
                <a16:creationId xmlns:a16="http://schemas.microsoft.com/office/drawing/2014/main" id="{AA958957-8A10-714A-A96C-E75039DE1A90}"/>
              </a:ext>
            </a:extLst>
          </p:cNvPr>
          <p:cNvSpPr/>
          <p:nvPr/>
        </p:nvSpPr>
        <p:spPr>
          <a:xfrm>
            <a:off x="1284513" y="1954441"/>
            <a:ext cx="783774" cy="1648730"/>
          </a:xfrm>
          <a:prstGeom prst="roundRect">
            <a:avLst/>
          </a:prstGeom>
          <a:solidFill>
            <a:srgbClr val="0070C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9" name="Conector recto 8">
            <a:extLst>
              <a:ext uri="{FF2B5EF4-FFF2-40B4-BE49-F238E27FC236}">
                <a16:creationId xmlns:a16="http://schemas.microsoft.com/office/drawing/2014/main" id="{F6DFE09C-88C3-E748-B193-B1CF249F8F96}"/>
              </a:ext>
            </a:extLst>
          </p:cNvPr>
          <p:cNvCxnSpPr>
            <a:cxnSpLocks/>
          </p:cNvCxnSpPr>
          <p:nvPr/>
        </p:nvCxnSpPr>
        <p:spPr>
          <a:xfrm>
            <a:off x="536443" y="1040574"/>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83CE5CE8-CA29-104A-AEF9-B594F9D50B53}"/>
              </a:ext>
            </a:extLst>
          </p:cNvPr>
          <p:cNvCxnSpPr>
            <a:cxnSpLocks/>
          </p:cNvCxnSpPr>
          <p:nvPr/>
        </p:nvCxnSpPr>
        <p:spPr>
          <a:xfrm>
            <a:off x="5716937" y="1040574"/>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28470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Minimización mediante mapas de </a:t>
            </a:r>
            <a:r>
              <a:rPr lang="es-ES" err="1"/>
              <a:t>Karnaugh</a:t>
            </a:r>
            <a:endParaRPr lang="es-ES"/>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graphicFrame>
        <p:nvGraphicFramePr>
          <p:cNvPr id="5" name="Tabla 4">
            <a:extLst>
              <a:ext uri="{FF2B5EF4-FFF2-40B4-BE49-F238E27FC236}">
                <a16:creationId xmlns:a16="http://schemas.microsoft.com/office/drawing/2014/main" id="{756BE82F-78AB-A84A-8CAB-7302070A7C4F}"/>
              </a:ext>
            </a:extLst>
          </p:cNvPr>
          <p:cNvGraphicFramePr>
            <a:graphicFrameLocks noGrp="1"/>
          </p:cNvGraphicFramePr>
          <p:nvPr/>
        </p:nvGraphicFramePr>
        <p:xfrm>
          <a:off x="185797" y="715624"/>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6" name="Rectángulo redondeado 5">
            <a:extLst>
              <a:ext uri="{FF2B5EF4-FFF2-40B4-BE49-F238E27FC236}">
                <a16:creationId xmlns:a16="http://schemas.microsoft.com/office/drawing/2014/main" id="{8AC9802D-30EF-F243-85CB-8035F3802458}"/>
              </a:ext>
            </a:extLst>
          </p:cNvPr>
          <p:cNvSpPr/>
          <p:nvPr/>
        </p:nvSpPr>
        <p:spPr>
          <a:xfrm>
            <a:off x="8561612" y="2041188"/>
            <a:ext cx="468086" cy="538389"/>
          </a:xfrm>
          <a:prstGeom prst="roundRect">
            <a:avLst/>
          </a:prstGeom>
          <a:solidFill>
            <a:srgbClr val="0070C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redondeado 6">
            <a:extLst>
              <a:ext uri="{FF2B5EF4-FFF2-40B4-BE49-F238E27FC236}">
                <a16:creationId xmlns:a16="http://schemas.microsoft.com/office/drawing/2014/main" id="{5552D973-5FA8-884D-B260-EF2DEF7437AC}"/>
              </a:ext>
            </a:extLst>
          </p:cNvPr>
          <p:cNvSpPr/>
          <p:nvPr/>
        </p:nvSpPr>
        <p:spPr>
          <a:xfrm>
            <a:off x="3216726" y="1986757"/>
            <a:ext cx="756560" cy="669356"/>
          </a:xfrm>
          <a:prstGeom prst="roundRect">
            <a:avLst/>
          </a:prstGeom>
          <a:solidFill>
            <a:srgbClr val="0070C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8" name="Conector recto 7">
            <a:extLst>
              <a:ext uri="{FF2B5EF4-FFF2-40B4-BE49-F238E27FC236}">
                <a16:creationId xmlns:a16="http://schemas.microsoft.com/office/drawing/2014/main" id="{C87C680E-D573-DE4E-9A87-FF01353D0634}"/>
              </a:ext>
            </a:extLst>
          </p:cNvPr>
          <p:cNvCxnSpPr>
            <a:cxnSpLocks/>
          </p:cNvCxnSpPr>
          <p:nvPr/>
        </p:nvCxnSpPr>
        <p:spPr>
          <a:xfrm>
            <a:off x="533398" y="1032004"/>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94CC498E-0ADC-4449-942E-F5DDD6C4D144}"/>
              </a:ext>
            </a:extLst>
          </p:cNvPr>
          <p:cNvCxnSpPr>
            <a:cxnSpLocks/>
          </p:cNvCxnSpPr>
          <p:nvPr/>
        </p:nvCxnSpPr>
        <p:spPr>
          <a:xfrm>
            <a:off x="5725840" y="104255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163929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Minimización mediante mapas de </a:t>
            </a:r>
            <a:r>
              <a:rPr lang="es-ES" err="1"/>
              <a:t>Karnaugh</a:t>
            </a:r>
            <a:endParaRPr lang="es-ES"/>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graphicFrame>
        <p:nvGraphicFramePr>
          <p:cNvPr id="7" name="Tabla 6">
            <a:extLst>
              <a:ext uri="{FF2B5EF4-FFF2-40B4-BE49-F238E27FC236}">
                <a16:creationId xmlns:a16="http://schemas.microsoft.com/office/drawing/2014/main" id="{624D2AC1-1963-CC48-B0FC-CBAEAB79AD17}"/>
              </a:ext>
            </a:extLst>
          </p:cNvPr>
          <p:cNvGraphicFramePr>
            <a:graphicFrameLocks noGrp="1"/>
          </p:cNvGraphicFramePr>
          <p:nvPr/>
        </p:nvGraphicFramePr>
        <p:xfrm>
          <a:off x="185797" y="704172"/>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a:effectLst/>
                        </a:rPr>
                        <a:t> </a:t>
                      </a:r>
                      <a:r>
                        <a:rPr lang="es-ES" sz="1600" b="1" u="none" strike="noStrike" err="1">
                          <a:effectLst/>
                        </a:rPr>
                        <a:t>a’bcd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5" name="Rectángulo redondeado 4">
            <a:extLst>
              <a:ext uri="{FF2B5EF4-FFF2-40B4-BE49-F238E27FC236}">
                <a16:creationId xmlns:a16="http://schemas.microsoft.com/office/drawing/2014/main" id="{2AB6BEB0-CDE5-AF4B-ABB6-9CB46B82098C}"/>
              </a:ext>
            </a:extLst>
          </p:cNvPr>
          <p:cNvSpPr/>
          <p:nvPr/>
        </p:nvSpPr>
        <p:spPr>
          <a:xfrm>
            <a:off x="6672943" y="3913415"/>
            <a:ext cx="2373085" cy="1382485"/>
          </a:xfrm>
          <a:prstGeom prst="roundRect">
            <a:avLst/>
          </a:prstGeom>
          <a:solidFill>
            <a:srgbClr val="FFFF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redondeado 5">
            <a:extLst>
              <a:ext uri="{FF2B5EF4-FFF2-40B4-BE49-F238E27FC236}">
                <a16:creationId xmlns:a16="http://schemas.microsoft.com/office/drawing/2014/main" id="{CF1D9096-215D-554D-A36D-4A20831D3084}"/>
              </a:ext>
            </a:extLst>
          </p:cNvPr>
          <p:cNvSpPr/>
          <p:nvPr/>
        </p:nvSpPr>
        <p:spPr>
          <a:xfrm>
            <a:off x="1317542" y="3913415"/>
            <a:ext cx="2742829" cy="1382485"/>
          </a:xfrm>
          <a:prstGeom prst="roundRect">
            <a:avLst/>
          </a:prstGeom>
          <a:solidFill>
            <a:srgbClr val="FFFF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redondeado 7">
            <a:extLst>
              <a:ext uri="{FF2B5EF4-FFF2-40B4-BE49-F238E27FC236}">
                <a16:creationId xmlns:a16="http://schemas.microsoft.com/office/drawing/2014/main" id="{2527DA4B-ADA0-F647-BE47-01118F80805E}"/>
              </a:ext>
            </a:extLst>
          </p:cNvPr>
          <p:cNvSpPr/>
          <p:nvPr/>
        </p:nvSpPr>
        <p:spPr>
          <a:xfrm>
            <a:off x="4170524" y="2046515"/>
            <a:ext cx="749819" cy="2373085"/>
          </a:xfrm>
          <a:prstGeom prst="roundRect">
            <a:avLst/>
          </a:prstGeom>
          <a:solidFill>
            <a:srgbClr val="FFFF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redondeado 9">
            <a:extLst>
              <a:ext uri="{FF2B5EF4-FFF2-40B4-BE49-F238E27FC236}">
                <a16:creationId xmlns:a16="http://schemas.microsoft.com/office/drawing/2014/main" id="{8DF133AF-9F55-6142-A266-957D72B9810D}"/>
              </a:ext>
            </a:extLst>
          </p:cNvPr>
          <p:cNvSpPr/>
          <p:nvPr/>
        </p:nvSpPr>
        <p:spPr>
          <a:xfrm>
            <a:off x="9373156" y="2041188"/>
            <a:ext cx="749819" cy="2373085"/>
          </a:xfrm>
          <a:prstGeom prst="roundRect">
            <a:avLst/>
          </a:prstGeom>
          <a:solidFill>
            <a:srgbClr val="FFFF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1" name="Conector recto 10">
            <a:extLst>
              <a:ext uri="{FF2B5EF4-FFF2-40B4-BE49-F238E27FC236}">
                <a16:creationId xmlns:a16="http://schemas.microsoft.com/office/drawing/2014/main" id="{7D11AED0-7F68-DB44-86C3-9DDDFF46371E}"/>
              </a:ext>
            </a:extLst>
          </p:cNvPr>
          <p:cNvCxnSpPr>
            <a:cxnSpLocks/>
          </p:cNvCxnSpPr>
          <p:nvPr/>
        </p:nvCxnSpPr>
        <p:spPr>
          <a:xfrm>
            <a:off x="550008" y="1029365"/>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634C8EE6-4FA6-5F44-8A74-4E0396219584}"/>
              </a:ext>
            </a:extLst>
          </p:cNvPr>
          <p:cNvCxnSpPr>
            <a:cxnSpLocks/>
          </p:cNvCxnSpPr>
          <p:nvPr/>
        </p:nvCxnSpPr>
        <p:spPr>
          <a:xfrm>
            <a:off x="5714997" y="1034142"/>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632537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p:txBody>
          <a:bodyPr/>
          <a:lstStyle/>
          <a:p>
            <a:r>
              <a:rPr lang="es-ES"/>
              <a:t>Minimización mediante mapas de </a:t>
            </a:r>
            <a:r>
              <a:rPr lang="es-ES" err="1"/>
              <a:t>Karnaugh</a:t>
            </a:r>
            <a:endParaRPr lang="es-ES"/>
          </a:p>
        </p:txBody>
      </p:sp>
      <p:sp>
        <p:nvSpPr>
          <p:cNvPr id="3" name="Marcador de contenido 2">
            <a:extLst>
              <a:ext uri="{FF2B5EF4-FFF2-40B4-BE49-F238E27FC236}">
                <a16:creationId xmlns:a16="http://schemas.microsoft.com/office/drawing/2014/main" id="{207BC28B-5CF6-7244-BE5E-5A5C59353C71}"/>
              </a:ext>
            </a:extLst>
          </p:cNvPr>
          <p:cNvSpPr>
            <a:spLocks noGrp="1"/>
          </p:cNvSpPr>
          <p:nvPr>
            <p:ph idx="1"/>
          </p:nvPr>
        </p:nvSpPr>
        <p:spPr>
          <a:xfrm>
            <a:off x="838200" y="1825625"/>
            <a:ext cx="4332514" cy="4667250"/>
          </a:xfrm>
        </p:spPr>
        <p:txBody>
          <a:bodyPr>
            <a:normAutofit lnSpcReduction="10000"/>
          </a:bodyPr>
          <a:lstStyle/>
          <a:p>
            <a:r>
              <a:rPr lang="es-ES" b="1" err="1"/>
              <a:t>Implicante</a:t>
            </a:r>
            <a:r>
              <a:rPr lang="es-ES" b="1"/>
              <a:t> primo</a:t>
            </a:r>
          </a:p>
          <a:p>
            <a:pPr lvl="1"/>
            <a:r>
              <a:rPr lang="es-ES"/>
              <a:t>Es un término producto o un término suma </a:t>
            </a:r>
            <a:r>
              <a:rPr lang="es-ES">
                <a:solidFill>
                  <a:srgbClr val="FF0000"/>
                </a:solidFill>
              </a:rPr>
              <a:t>que no puede simplificarse</a:t>
            </a:r>
          </a:p>
          <a:p>
            <a:pPr lvl="1"/>
            <a:r>
              <a:rPr lang="es-ES"/>
              <a:t>Conjunto de 2</a:t>
            </a:r>
            <a:r>
              <a:rPr lang="es-ES" baseline="30000"/>
              <a:t>n</a:t>
            </a:r>
            <a:r>
              <a:rPr lang="es-ES"/>
              <a:t> 1’s en forma de rectángulo </a:t>
            </a:r>
            <a:r>
              <a:rPr lang="es-ES">
                <a:solidFill>
                  <a:srgbClr val="FF0000"/>
                </a:solidFill>
              </a:rPr>
              <a:t>del mayor tamaño posible</a:t>
            </a:r>
          </a:p>
          <a:p>
            <a:pPr lvl="1"/>
            <a:r>
              <a:rPr lang="es-ES" i="1">
                <a:solidFill>
                  <a:srgbClr val="0070C0"/>
                </a:solidFill>
              </a:rPr>
              <a:t>Conjunto de 2</a:t>
            </a:r>
            <a:r>
              <a:rPr lang="es-ES" i="1" baseline="30000">
                <a:solidFill>
                  <a:srgbClr val="0070C0"/>
                </a:solidFill>
              </a:rPr>
              <a:t>n</a:t>
            </a:r>
            <a:r>
              <a:rPr lang="es-ES" i="1">
                <a:solidFill>
                  <a:srgbClr val="0070C0"/>
                </a:solidFill>
              </a:rPr>
              <a:t> 0’s en forma de rectángulo </a:t>
            </a:r>
            <a:r>
              <a:rPr lang="es-ES" i="1">
                <a:solidFill>
                  <a:srgbClr val="FF0000"/>
                </a:solidFill>
              </a:rPr>
              <a:t>del mayor tamaño posible</a:t>
            </a:r>
          </a:p>
          <a:p>
            <a:pPr lvl="1"/>
            <a:r>
              <a:rPr lang="es-ES"/>
              <a:t>Garantiza que ese término producto </a:t>
            </a:r>
            <a:r>
              <a:rPr lang="es-ES">
                <a:solidFill>
                  <a:srgbClr val="0070C0"/>
                </a:solidFill>
              </a:rPr>
              <a:t>(suma) </a:t>
            </a:r>
            <a:r>
              <a:rPr lang="es-ES"/>
              <a:t>no se puede simplificar más</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nvGraphicFramePr>
        <p:xfrm>
          <a:off x="5508171" y="1406414"/>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5" name="Rectángulo redondeado 4">
            <a:extLst>
              <a:ext uri="{FF2B5EF4-FFF2-40B4-BE49-F238E27FC236}">
                <a16:creationId xmlns:a16="http://schemas.microsoft.com/office/drawing/2014/main" id="{8C1A789A-9CC1-FE40-B59C-08196924A581}"/>
              </a:ext>
            </a:extLst>
          </p:cNvPr>
          <p:cNvSpPr/>
          <p:nvPr/>
        </p:nvSpPr>
        <p:spPr>
          <a:xfrm>
            <a:off x="6825341" y="2781755"/>
            <a:ext cx="1382488" cy="1382485"/>
          </a:xfrm>
          <a:prstGeom prst="roundRect">
            <a:avLst/>
          </a:prstGeom>
          <a:solidFill>
            <a:srgbClr val="0070C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redondeado 5">
            <a:extLst>
              <a:ext uri="{FF2B5EF4-FFF2-40B4-BE49-F238E27FC236}">
                <a16:creationId xmlns:a16="http://schemas.microsoft.com/office/drawing/2014/main" id="{96132024-15D6-6D4B-976E-1E504D47F305}"/>
              </a:ext>
            </a:extLst>
          </p:cNvPr>
          <p:cNvSpPr/>
          <p:nvPr/>
        </p:nvSpPr>
        <p:spPr>
          <a:xfrm>
            <a:off x="6836227" y="4620986"/>
            <a:ext cx="3331029" cy="1382485"/>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redondeado 6">
            <a:extLst>
              <a:ext uri="{FF2B5EF4-FFF2-40B4-BE49-F238E27FC236}">
                <a16:creationId xmlns:a16="http://schemas.microsoft.com/office/drawing/2014/main" id="{225A3426-C726-1E44-B129-47FB72A9B584}"/>
              </a:ext>
            </a:extLst>
          </p:cNvPr>
          <p:cNvSpPr/>
          <p:nvPr/>
        </p:nvSpPr>
        <p:spPr>
          <a:xfrm>
            <a:off x="9666512" y="2781755"/>
            <a:ext cx="468086" cy="1382485"/>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redondeado 7">
            <a:extLst>
              <a:ext uri="{FF2B5EF4-FFF2-40B4-BE49-F238E27FC236}">
                <a16:creationId xmlns:a16="http://schemas.microsoft.com/office/drawing/2014/main" id="{206EC8EE-D27E-4841-A4A6-571A6532E8B5}"/>
              </a:ext>
            </a:extLst>
          </p:cNvPr>
          <p:cNvSpPr/>
          <p:nvPr/>
        </p:nvSpPr>
        <p:spPr>
          <a:xfrm>
            <a:off x="8703127" y="2749097"/>
            <a:ext cx="468086" cy="1415143"/>
          </a:xfrm>
          <a:prstGeom prst="roundRect">
            <a:avLst/>
          </a:prstGeom>
          <a:solidFill>
            <a:srgbClr val="0070C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9" name="Conector recto 8">
            <a:extLst>
              <a:ext uri="{FF2B5EF4-FFF2-40B4-BE49-F238E27FC236}">
                <a16:creationId xmlns:a16="http://schemas.microsoft.com/office/drawing/2014/main" id="{7FF7061E-FB1A-4245-A008-B1258B64612F}"/>
              </a:ext>
            </a:extLst>
          </p:cNvPr>
          <p:cNvCxnSpPr>
            <a:cxnSpLocks/>
          </p:cNvCxnSpPr>
          <p:nvPr/>
        </p:nvCxnSpPr>
        <p:spPr>
          <a:xfrm>
            <a:off x="5859193" y="1745118"/>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Multiplicación 9">
            <a:extLst>
              <a:ext uri="{FF2B5EF4-FFF2-40B4-BE49-F238E27FC236}">
                <a16:creationId xmlns:a16="http://schemas.microsoft.com/office/drawing/2014/main" id="{865FC0F2-B9BF-4149-BAB0-8EC3F5913199}"/>
              </a:ext>
            </a:extLst>
          </p:cNvPr>
          <p:cNvSpPr/>
          <p:nvPr/>
        </p:nvSpPr>
        <p:spPr>
          <a:xfrm>
            <a:off x="9389489" y="1860393"/>
            <a:ext cx="1022131" cy="3271507"/>
          </a:xfrm>
          <a:prstGeom prst="mathMultiply">
            <a:avLst>
              <a:gd name="adj1" fmla="val 422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Multiplicación 10">
            <a:extLst>
              <a:ext uri="{FF2B5EF4-FFF2-40B4-BE49-F238E27FC236}">
                <a16:creationId xmlns:a16="http://schemas.microsoft.com/office/drawing/2014/main" id="{5D86EA74-3CEA-954F-9AE7-717294D42598}"/>
              </a:ext>
            </a:extLst>
          </p:cNvPr>
          <p:cNvSpPr/>
          <p:nvPr/>
        </p:nvSpPr>
        <p:spPr>
          <a:xfrm>
            <a:off x="8426105" y="1860393"/>
            <a:ext cx="1022131" cy="3271507"/>
          </a:xfrm>
          <a:prstGeom prst="mathMultiply">
            <a:avLst>
              <a:gd name="adj1" fmla="val 422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10095925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p:txBody>
          <a:bodyPr/>
          <a:lstStyle/>
          <a:p>
            <a:r>
              <a:rPr lang="es-ES"/>
              <a:t>Minimización mediante mapas de </a:t>
            </a:r>
            <a:r>
              <a:rPr lang="es-ES" err="1"/>
              <a:t>Karnaugh</a:t>
            </a:r>
            <a:endParaRPr lang="es-ES"/>
          </a:p>
        </p:txBody>
      </p:sp>
      <p:sp>
        <p:nvSpPr>
          <p:cNvPr id="3" name="Marcador de contenido 2">
            <a:extLst>
              <a:ext uri="{FF2B5EF4-FFF2-40B4-BE49-F238E27FC236}">
                <a16:creationId xmlns:a16="http://schemas.microsoft.com/office/drawing/2014/main" id="{207BC28B-5CF6-7244-BE5E-5A5C59353C71}"/>
              </a:ext>
            </a:extLst>
          </p:cNvPr>
          <p:cNvSpPr>
            <a:spLocks noGrp="1"/>
          </p:cNvSpPr>
          <p:nvPr>
            <p:ph idx="1"/>
          </p:nvPr>
        </p:nvSpPr>
        <p:spPr>
          <a:xfrm>
            <a:off x="838200" y="1825625"/>
            <a:ext cx="4332514" cy="4667250"/>
          </a:xfrm>
        </p:spPr>
        <p:txBody>
          <a:bodyPr>
            <a:normAutofit lnSpcReduction="10000"/>
          </a:bodyPr>
          <a:lstStyle/>
          <a:p>
            <a:r>
              <a:rPr lang="es-ES" b="1" err="1"/>
              <a:t>Implicante</a:t>
            </a:r>
            <a:r>
              <a:rPr lang="es-ES" b="1"/>
              <a:t> primo</a:t>
            </a:r>
          </a:p>
          <a:p>
            <a:pPr lvl="1"/>
            <a:r>
              <a:rPr lang="es-ES"/>
              <a:t>Es un término producto o un término suma </a:t>
            </a:r>
            <a:r>
              <a:rPr lang="es-ES">
                <a:solidFill>
                  <a:srgbClr val="FF0000"/>
                </a:solidFill>
              </a:rPr>
              <a:t>que no puede simplificarse</a:t>
            </a:r>
          </a:p>
          <a:p>
            <a:pPr lvl="1"/>
            <a:r>
              <a:rPr lang="es-ES"/>
              <a:t>Conjunto de 2</a:t>
            </a:r>
            <a:r>
              <a:rPr lang="es-ES" baseline="30000"/>
              <a:t>n</a:t>
            </a:r>
            <a:r>
              <a:rPr lang="es-ES"/>
              <a:t> 1’s en forma de rectángulo </a:t>
            </a:r>
            <a:r>
              <a:rPr lang="es-ES">
                <a:solidFill>
                  <a:srgbClr val="FF0000"/>
                </a:solidFill>
              </a:rPr>
              <a:t>del mayor tamaño posible</a:t>
            </a:r>
          </a:p>
          <a:p>
            <a:pPr lvl="1"/>
            <a:r>
              <a:rPr lang="es-ES" i="1">
                <a:solidFill>
                  <a:srgbClr val="0070C0"/>
                </a:solidFill>
              </a:rPr>
              <a:t>Conjunto de 2</a:t>
            </a:r>
            <a:r>
              <a:rPr lang="es-ES" i="1" baseline="30000">
                <a:solidFill>
                  <a:srgbClr val="0070C0"/>
                </a:solidFill>
              </a:rPr>
              <a:t>n</a:t>
            </a:r>
            <a:r>
              <a:rPr lang="es-ES" i="1">
                <a:solidFill>
                  <a:srgbClr val="0070C0"/>
                </a:solidFill>
              </a:rPr>
              <a:t> 0’s en forma de rectángulo </a:t>
            </a:r>
            <a:r>
              <a:rPr lang="es-ES" i="1">
                <a:solidFill>
                  <a:srgbClr val="FF0000"/>
                </a:solidFill>
              </a:rPr>
              <a:t>del mayor tamaño posible</a:t>
            </a:r>
          </a:p>
          <a:p>
            <a:pPr lvl="1"/>
            <a:r>
              <a:rPr lang="es-ES"/>
              <a:t>Garantiza que ese término producto </a:t>
            </a:r>
            <a:r>
              <a:rPr lang="es-ES">
                <a:solidFill>
                  <a:srgbClr val="0070C0"/>
                </a:solidFill>
              </a:rPr>
              <a:t>(suma) </a:t>
            </a:r>
            <a:r>
              <a:rPr lang="es-ES"/>
              <a:t>no se puede simplificar más</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nvGraphicFramePr>
        <p:xfrm>
          <a:off x="5508171" y="1406414"/>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5" name="Rectángulo redondeado 4">
            <a:extLst>
              <a:ext uri="{FF2B5EF4-FFF2-40B4-BE49-F238E27FC236}">
                <a16:creationId xmlns:a16="http://schemas.microsoft.com/office/drawing/2014/main" id="{8C1A789A-9CC1-FE40-B59C-08196924A581}"/>
              </a:ext>
            </a:extLst>
          </p:cNvPr>
          <p:cNvSpPr/>
          <p:nvPr/>
        </p:nvSpPr>
        <p:spPr>
          <a:xfrm>
            <a:off x="6825341" y="2781755"/>
            <a:ext cx="1382488" cy="1382485"/>
          </a:xfrm>
          <a:prstGeom prst="roundRect">
            <a:avLst/>
          </a:prstGeom>
          <a:solidFill>
            <a:srgbClr val="0070C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redondeado 5">
            <a:extLst>
              <a:ext uri="{FF2B5EF4-FFF2-40B4-BE49-F238E27FC236}">
                <a16:creationId xmlns:a16="http://schemas.microsoft.com/office/drawing/2014/main" id="{96132024-15D6-6D4B-976E-1E504D47F305}"/>
              </a:ext>
            </a:extLst>
          </p:cNvPr>
          <p:cNvSpPr/>
          <p:nvPr/>
        </p:nvSpPr>
        <p:spPr>
          <a:xfrm>
            <a:off x="6836227" y="4620986"/>
            <a:ext cx="3331029" cy="1382485"/>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redondeado 6">
            <a:extLst>
              <a:ext uri="{FF2B5EF4-FFF2-40B4-BE49-F238E27FC236}">
                <a16:creationId xmlns:a16="http://schemas.microsoft.com/office/drawing/2014/main" id="{225A3426-C726-1E44-B129-47FB72A9B584}"/>
              </a:ext>
            </a:extLst>
          </p:cNvPr>
          <p:cNvSpPr/>
          <p:nvPr/>
        </p:nvSpPr>
        <p:spPr>
          <a:xfrm>
            <a:off x="9666512" y="2781755"/>
            <a:ext cx="468086" cy="3221716"/>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redondeado 7">
            <a:extLst>
              <a:ext uri="{FF2B5EF4-FFF2-40B4-BE49-F238E27FC236}">
                <a16:creationId xmlns:a16="http://schemas.microsoft.com/office/drawing/2014/main" id="{206EC8EE-D27E-4841-A4A6-571A6532E8B5}"/>
              </a:ext>
            </a:extLst>
          </p:cNvPr>
          <p:cNvSpPr/>
          <p:nvPr/>
        </p:nvSpPr>
        <p:spPr>
          <a:xfrm>
            <a:off x="7631084" y="2749097"/>
            <a:ext cx="1540129" cy="1415143"/>
          </a:xfrm>
          <a:prstGeom prst="roundRect">
            <a:avLst/>
          </a:prstGeom>
          <a:solidFill>
            <a:srgbClr val="0070C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9" name="Conector recto 8">
            <a:extLst>
              <a:ext uri="{FF2B5EF4-FFF2-40B4-BE49-F238E27FC236}">
                <a16:creationId xmlns:a16="http://schemas.microsoft.com/office/drawing/2014/main" id="{7FF7061E-FB1A-4245-A008-B1258B64612F}"/>
              </a:ext>
            </a:extLst>
          </p:cNvPr>
          <p:cNvCxnSpPr>
            <a:cxnSpLocks/>
          </p:cNvCxnSpPr>
          <p:nvPr/>
        </p:nvCxnSpPr>
        <p:spPr>
          <a:xfrm>
            <a:off x="5859193" y="1745118"/>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70325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p:txBody>
          <a:bodyPr/>
          <a:lstStyle/>
          <a:p>
            <a:r>
              <a:rPr lang="es-ES"/>
              <a:t>Minimización mediante mapas de </a:t>
            </a:r>
            <a:r>
              <a:rPr lang="es-ES" err="1"/>
              <a:t>Karnaugh</a:t>
            </a:r>
            <a:endParaRPr lang="es-ES"/>
          </a:p>
        </p:txBody>
      </p:sp>
      <p:sp>
        <p:nvSpPr>
          <p:cNvPr id="3" name="Marcador de contenido 2">
            <a:extLst>
              <a:ext uri="{FF2B5EF4-FFF2-40B4-BE49-F238E27FC236}">
                <a16:creationId xmlns:a16="http://schemas.microsoft.com/office/drawing/2014/main" id="{207BC28B-5CF6-7244-BE5E-5A5C59353C71}"/>
              </a:ext>
            </a:extLst>
          </p:cNvPr>
          <p:cNvSpPr>
            <a:spLocks noGrp="1"/>
          </p:cNvSpPr>
          <p:nvPr>
            <p:ph idx="1"/>
          </p:nvPr>
        </p:nvSpPr>
        <p:spPr>
          <a:xfrm>
            <a:off x="283029" y="1825625"/>
            <a:ext cx="5225142" cy="4667250"/>
          </a:xfrm>
        </p:spPr>
        <p:txBody>
          <a:bodyPr>
            <a:normAutofit lnSpcReduction="10000"/>
          </a:bodyPr>
          <a:lstStyle/>
          <a:p>
            <a:r>
              <a:rPr lang="es-ES" b="1" err="1"/>
              <a:t>Implicante</a:t>
            </a:r>
            <a:r>
              <a:rPr lang="es-ES" b="1"/>
              <a:t> primo esencial</a:t>
            </a:r>
          </a:p>
          <a:p>
            <a:pPr lvl="1"/>
            <a:r>
              <a:rPr lang="es-ES" err="1"/>
              <a:t>Implicante</a:t>
            </a:r>
            <a:r>
              <a:rPr lang="es-ES"/>
              <a:t> primo que cubre 1’s </a:t>
            </a:r>
            <a:r>
              <a:rPr lang="es-ES" i="1">
                <a:solidFill>
                  <a:srgbClr val="0070C0"/>
                </a:solidFill>
              </a:rPr>
              <a:t>(0’s)</a:t>
            </a:r>
            <a:r>
              <a:rPr lang="es-ES" i="1"/>
              <a:t> </a:t>
            </a:r>
            <a:r>
              <a:rPr lang="es-ES"/>
              <a:t>no cubiertos por otros </a:t>
            </a:r>
            <a:r>
              <a:rPr lang="es-ES" err="1"/>
              <a:t>implicantes</a:t>
            </a:r>
            <a:endParaRPr lang="es-ES">
              <a:solidFill>
                <a:srgbClr val="FF0000"/>
              </a:solidFill>
            </a:endParaRPr>
          </a:p>
          <a:p>
            <a:pPr lvl="1"/>
            <a:r>
              <a:rPr lang="es-ES"/>
              <a:t>Se deben de incorporar todos los </a:t>
            </a:r>
            <a:r>
              <a:rPr lang="es-ES" err="1"/>
              <a:t>implicantes</a:t>
            </a:r>
            <a:r>
              <a:rPr lang="es-ES"/>
              <a:t> primos</a:t>
            </a:r>
          </a:p>
          <a:p>
            <a:pPr lvl="1"/>
            <a:r>
              <a:rPr lang="es-ES"/>
              <a:t>De los no esenciales, se deben de incorporar únicamente la cantidad mínima necesaria para cubrir los 1’s </a:t>
            </a:r>
            <a:r>
              <a:rPr lang="es-ES" i="1">
                <a:solidFill>
                  <a:srgbClr val="0070C0"/>
                </a:solidFill>
              </a:rPr>
              <a:t>(0’s)</a:t>
            </a:r>
            <a:r>
              <a:rPr lang="es-ES" i="1"/>
              <a:t> </a:t>
            </a:r>
            <a:r>
              <a:rPr lang="es-ES"/>
              <a:t>restantes </a:t>
            </a:r>
          </a:p>
          <a:p>
            <a:pPr lvl="1"/>
            <a:r>
              <a:rPr lang="es-ES"/>
              <a:t>Garantiza que la función incorpora el menor número de términos producto </a:t>
            </a:r>
            <a:r>
              <a:rPr lang="es-ES" i="1">
                <a:solidFill>
                  <a:srgbClr val="0070C0"/>
                </a:solidFill>
              </a:rPr>
              <a:t>(suma)</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1441934139"/>
              </p:ext>
            </p:extLst>
          </p:nvPr>
        </p:nvGraphicFramePr>
        <p:xfrm>
          <a:off x="5508171" y="1406414"/>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5" name="Rectángulo redondeado 4">
            <a:extLst>
              <a:ext uri="{FF2B5EF4-FFF2-40B4-BE49-F238E27FC236}">
                <a16:creationId xmlns:a16="http://schemas.microsoft.com/office/drawing/2014/main" id="{8C1A789A-9CC1-FE40-B59C-08196924A581}"/>
              </a:ext>
            </a:extLst>
          </p:cNvPr>
          <p:cNvSpPr/>
          <p:nvPr/>
        </p:nvSpPr>
        <p:spPr>
          <a:xfrm>
            <a:off x="6787611" y="2737757"/>
            <a:ext cx="1382488" cy="1382485"/>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redondeado 8">
            <a:extLst>
              <a:ext uri="{FF2B5EF4-FFF2-40B4-BE49-F238E27FC236}">
                <a16:creationId xmlns:a16="http://schemas.microsoft.com/office/drawing/2014/main" id="{9E48D383-7C1B-6B48-98A5-5B640E734B3B}"/>
              </a:ext>
            </a:extLst>
          </p:cNvPr>
          <p:cNvSpPr/>
          <p:nvPr/>
        </p:nvSpPr>
        <p:spPr>
          <a:xfrm>
            <a:off x="8703497" y="5451586"/>
            <a:ext cx="1382488" cy="562770"/>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redondeado 9">
            <a:extLst>
              <a:ext uri="{FF2B5EF4-FFF2-40B4-BE49-F238E27FC236}">
                <a16:creationId xmlns:a16="http://schemas.microsoft.com/office/drawing/2014/main" id="{5D8BC7E0-638B-F44F-B411-F871653EACAF}"/>
              </a:ext>
            </a:extLst>
          </p:cNvPr>
          <p:cNvSpPr/>
          <p:nvPr/>
        </p:nvSpPr>
        <p:spPr>
          <a:xfrm>
            <a:off x="8703496" y="4527718"/>
            <a:ext cx="505817" cy="1486637"/>
          </a:xfrm>
          <a:prstGeom prst="roundRect">
            <a:avLst/>
          </a:prstGeom>
          <a:solidFill>
            <a:srgbClr val="92D05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redondeado 10">
            <a:extLst>
              <a:ext uri="{FF2B5EF4-FFF2-40B4-BE49-F238E27FC236}">
                <a16:creationId xmlns:a16="http://schemas.microsoft.com/office/drawing/2014/main" id="{D464898C-1686-094D-8D8E-276A14DB3CFF}"/>
              </a:ext>
            </a:extLst>
          </p:cNvPr>
          <p:cNvSpPr/>
          <p:nvPr/>
        </p:nvSpPr>
        <p:spPr>
          <a:xfrm>
            <a:off x="7686052" y="3674894"/>
            <a:ext cx="505817" cy="1486637"/>
          </a:xfrm>
          <a:prstGeom prst="roundRect">
            <a:avLst/>
          </a:prstGeom>
          <a:solidFill>
            <a:schemeClr val="accent5">
              <a:lumMod val="60000"/>
              <a:lumOff val="40000"/>
              <a:alpha val="25000"/>
            </a:scheme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redondeado 11">
            <a:extLst>
              <a:ext uri="{FF2B5EF4-FFF2-40B4-BE49-F238E27FC236}">
                <a16:creationId xmlns:a16="http://schemas.microsoft.com/office/drawing/2014/main" id="{8A887C32-0D09-9A41-BAC7-1FFA9B96D00D}"/>
              </a:ext>
            </a:extLst>
          </p:cNvPr>
          <p:cNvSpPr/>
          <p:nvPr/>
        </p:nvSpPr>
        <p:spPr>
          <a:xfrm>
            <a:off x="7588078" y="4484174"/>
            <a:ext cx="1740979" cy="573205"/>
          </a:xfrm>
          <a:prstGeom prst="roundRect">
            <a:avLst/>
          </a:prstGeom>
          <a:solidFill>
            <a:srgbClr val="FFFF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4" name="Conector recto 13">
            <a:extLst>
              <a:ext uri="{FF2B5EF4-FFF2-40B4-BE49-F238E27FC236}">
                <a16:creationId xmlns:a16="http://schemas.microsoft.com/office/drawing/2014/main" id="{43A94BA7-F1D6-3140-A133-A7C10CB0D1B2}"/>
              </a:ext>
            </a:extLst>
          </p:cNvPr>
          <p:cNvCxnSpPr>
            <a:cxnSpLocks/>
          </p:cNvCxnSpPr>
          <p:nvPr/>
        </p:nvCxnSpPr>
        <p:spPr>
          <a:xfrm>
            <a:off x="5867540" y="1734232"/>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039557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p:txBody>
          <a:bodyPr/>
          <a:lstStyle/>
          <a:p>
            <a:r>
              <a:rPr lang="es-ES"/>
              <a:t>Minimización mediante mapas de </a:t>
            </a:r>
            <a:r>
              <a:rPr lang="es-ES" err="1"/>
              <a:t>Karnaugh</a:t>
            </a:r>
            <a:endParaRPr lang="es-ES"/>
          </a:p>
        </p:txBody>
      </p:sp>
      <p:sp>
        <p:nvSpPr>
          <p:cNvPr id="3" name="Marcador de contenido 2">
            <a:extLst>
              <a:ext uri="{FF2B5EF4-FFF2-40B4-BE49-F238E27FC236}">
                <a16:creationId xmlns:a16="http://schemas.microsoft.com/office/drawing/2014/main" id="{207BC28B-5CF6-7244-BE5E-5A5C59353C71}"/>
              </a:ext>
            </a:extLst>
          </p:cNvPr>
          <p:cNvSpPr>
            <a:spLocks noGrp="1"/>
          </p:cNvSpPr>
          <p:nvPr>
            <p:ph idx="1"/>
          </p:nvPr>
        </p:nvSpPr>
        <p:spPr>
          <a:xfrm>
            <a:off x="283029" y="1825625"/>
            <a:ext cx="5225142" cy="4667250"/>
          </a:xfrm>
        </p:spPr>
        <p:txBody>
          <a:bodyPr>
            <a:normAutofit lnSpcReduction="10000"/>
          </a:bodyPr>
          <a:lstStyle/>
          <a:p>
            <a:r>
              <a:rPr lang="es-ES" b="1" err="1"/>
              <a:t>Implicante</a:t>
            </a:r>
            <a:r>
              <a:rPr lang="es-ES" b="1"/>
              <a:t> primo esencial</a:t>
            </a:r>
          </a:p>
          <a:p>
            <a:pPr lvl="1"/>
            <a:r>
              <a:rPr lang="es-ES" err="1"/>
              <a:t>Implicante</a:t>
            </a:r>
            <a:r>
              <a:rPr lang="es-ES"/>
              <a:t> primo que cubre 1’s </a:t>
            </a:r>
            <a:r>
              <a:rPr lang="es-ES" i="1">
                <a:solidFill>
                  <a:srgbClr val="0070C0"/>
                </a:solidFill>
              </a:rPr>
              <a:t>(0’s)</a:t>
            </a:r>
            <a:r>
              <a:rPr lang="es-ES" i="1"/>
              <a:t> </a:t>
            </a:r>
            <a:r>
              <a:rPr lang="es-ES"/>
              <a:t>no cubiertos por otros </a:t>
            </a:r>
            <a:r>
              <a:rPr lang="es-ES" err="1"/>
              <a:t>implicantes</a:t>
            </a:r>
            <a:endParaRPr lang="es-ES">
              <a:solidFill>
                <a:srgbClr val="FF0000"/>
              </a:solidFill>
            </a:endParaRPr>
          </a:p>
          <a:p>
            <a:pPr lvl="1"/>
            <a:r>
              <a:rPr lang="es-ES"/>
              <a:t>Se deben de incorporar todos los </a:t>
            </a:r>
            <a:r>
              <a:rPr lang="es-ES" err="1"/>
              <a:t>implicantes</a:t>
            </a:r>
            <a:r>
              <a:rPr lang="es-ES"/>
              <a:t> primos</a:t>
            </a:r>
          </a:p>
          <a:p>
            <a:pPr lvl="1"/>
            <a:r>
              <a:rPr lang="es-ES"/>
              <a:t>De los no esenciales, se deben de incorporar únicamente la cantidad mínima necesaria para cubrir los 1’s </a:t>
            </a:r>
            <a:r>
              <a:rPr lang="es-ES" i="1">
                <a:solidFill>
                  <a:srgbClr val="0070C0"/>
                </a:solidFill>
              </a:rPr>
              <a:t>(0’s) </a:t>
            </a:r>
            <a:r>
              <a:rPr lang="es-ES"/>
              <a:t>restantes </a:t>
            </a:r>
          </a:p>
          <a:p>
            <a:pPr lvl="1"/>
            <a:r>
              <a:rPr lang="es-ES"/>
              <a:t>Garantiza que la función incorpora el menor número de términos producto </a:t>
            </a:r>
            <a:r>
              <a:rPr lang="es-ES" i="1">
                <a:solidFill>
                  <a:srgbClr val="0070C0"/>
                </a:solidFill>
              </a:rPr>
              <a:t>(suma)</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4079151564"/>
              </p:ext>
            </p:extLst>
          </p:nvPr>
        </p:nvGraphicFramePr>
        <p:xfrm>
          <a:off x="5508171" y="1406414"/>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9" name="Rectángulo redondeado 8">
            <a:extLst>
              <a:ext uri="{FF2B5EF4-FFF2-40B4-BE49-F238E27FC236}">
                <a16:creationId xmlns:a16="http://schemas.microsoft.com/office/drawing/2014/main" id="{9E48D383-7C1B-6B48-98A5-5B640E734B3B}"/>
              </a:ext>
            </a:extLst>
          </p:cNvPr>
          <p:cNvSpPr/>
          <p:nvPr/>
        </p:nvSpPr>
        <p:spPr>
          <a:xfrm>
            <a:off x="8735787" y="4576339"/>
            <a:ext cx="1382488" cy="562770"/>
          </a:xfrm>
          <a:prstGeom prst="roundRect">
            <a:avLst/>
          </a:prstGeom>
          <a:solidFill>
            <a:srgbClr val="92D05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redondeado 9">
            <a:extLst>
              <a:ext uri="{FF2B5EF4-FFF2-40B4-BE49-F238E27FC236}">
                <a16:creationId xmlns:a16="http://schemas.microsoft.com/office/drawing/2014/main" id="{5D8BC7E0-638B-F44F-B411-F871653EACAF}"/>
              </a:ext>
            </a:extLst>
          </p:cNvPr>
          <p:cNvSpPr/>
          <p:nvPr/>
        </p:nvSpPr>
        <p:spPr>
          <a:xfrm>
            <a:off x="9644742" y="3600396"/>
            <a:ext cx="505817" cy="1486637"/>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Rectángulo redondeado 10">
            <a:extLst>
              <a:ext uri="{FF2B5EF4-FFF2-40B4-BE49-F238E27FC236}">
                <a16:creationId xmlns:a16="http://schemas.microsoft.com/office/drawing/2014/main" id="{D464898C-1686-094D-8D8E-276A14DB3CFF}"/>
              </a:ext>
            </a:extLst>
          </p:cNvPr>
          <p:cNvSpPr/>
          <p:nvPr/>
        </p:nvSpPr>
        <p:spPr>
          <a:xfrm>
            <a:off x="7718710" y="3653122"/>
            <a:ext cx="505817" cy="1486637"/>
          </a:xfrm>
          <a:prstGeom prst="roundRect">
            <a:avLst/>
          </a:prstGeom>
          <a:solidFill>
            <a:srgbClr val="FF00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redondeado 11">
            <a:extLst>
              <a:ext uri="{FF2B5EF4-FFF2-40B4-BE49-F238E27FC236}">
                <a16:creationId xmlns:a16="http://schemas.microsoft.com/office/drawing/2014/main" id="{8A887C32-0D09-9A41-BAC7-1FFA9B96D00D}"/>
              </a:ext>
            </a:extLst>
          </p:cNvPr>
          <p:cNvSpPr/>
          <p:nvPr/>
        </p:nvSpPr>
        <p:spPr>
          <a:xfrm>
            <a:off x="7588078" y="4484174"/>
            <a:ext cx="1740979" cy="573205"/>
          </a:xfrm>
          <a:prstGeom prst="roundRect">
            <a:avLst/>
          </a:prstGeom>
          <a:solidFill>
            <a:srgbClr val="FFFF00">
              <a:alpha val="25000"/>
            </a:srgb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3" name="Conector recto 12">
            <a:extLst>
              <a:ext uri="{FF2B5EF4-FFF2-40B4-BE49-F238E27FC236}">
                <a16:creationId xmlns:a16="http://schemas.microsoft.com/office/drawing/2014/main" id="{C9196E69-CB7B-6C40-B43A-5E6B2571E978}"/>
              </a:ext>
            </a:extLst>
          </p:cNvPr>
          <p:cNvCxnSpPr>
            <a:cxnSpLocks/>
          </p:cNvCxnSpPr>
          <p:nvPr/>
        </p:nvCxnSpPr>
        <p:spPr>
          <a:xfrm>
            <a:off x="5856791" y="1734232"/>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460887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D8D8E39-A915-C540-991F-08742A961BE9}"/>
              </a:ext>
            </a:extLst>
          </p:cNvPr>
          <p:cNvSpPr>
            <a:spLocks noGrp="1"/>
          </p:cNvSpPr>
          <p:nvPr>
            <p:ph idx="1"/>
          </p:nvPr>
        </p:nvSpPr>
        <p:spPr>
          <a:xfrm>
            <a:off x="838200" y="258082"/>
            <a:ext cx="10515600" cy="3170918"/>
          </a:xfrm>
        </p:spPr>
        <p:txBody>
          <a:bodyPr>
            <a:normAutofit fontScale="92500" lnSpcReduction="10000"/>
          </a:bodyPr>
          <a:lstStyle/>
          <a:p>
            <a:r>
              <a:rPr lang="es-ES" sz="2400"/>
              <a:t>Grupos de 1’s </a:t>
            </a:r>
            <a:r>
              <a:rPr lang="es-ES" sz="2400" i="1">
                <a:solidFill>
                  <a:srgbClr val="0070C0"/>
                </a:solidFill>
              </a:rPr>
              <a:t>(0’s) </a:t>
            </a:r>
            <a:r>
              <a:rPr lang="es-ES" sz="2400"/>
              <a:t>de tamaño 2</a:t>
            </a:r>
            <a:r>
              <a:rPr lang="es-ES" sz="2400" baseline="30000"/>
              <a:t>n</a:t>
            </a:r>
            <a:r>
              <a:rPr lang="es-ES" sz="2400"/>
              <a:t> (t = 1, 2, 4, 8, 16,…)</a:t>
            </a:r>
          </a:p>
          <a:p>
            <a:r>
              <a:rPr lang="es-ES" sz="2400"/>
              <a:t>Grupos de forma rectangular</a:t>
            </a:r>
          </a:p>
          <a:p>
            <a:r>
              <a:rPr lang="es-ES" sz="2400"/>
              <a:t>Grupos del mayor tamaño posible</a:t>
            </a:r>
          </a:p>
          <a:p>
            <a:r>
              <a:rPr lang="es-ES" sz="2400"/>
              <a:t>El menor número de grupos posibles</a:t>
            </a:r>
          </a:p>
          <a:p>
            <a:r>
              <a:rPr lang="es-ES" sz="2400"/>
              <a:t>Cubrir todos los 1’s </a:t>
            </a:r>
            <a:r>
              <a:rPr lang="es-ES" sz="2400" i="1">
                <a:solidFill>
                  <a:srgbClr val="0070C0"/>
                </a:solidFill>
              </a:rPr>
              <a:t>(0’s) </a:t>
            </a:r>
            <a:r>
              <a:rPr lang="es-ES" sz="2400"/>
              <a:t>del mapa de </a:t>
            </a:r>
            <a:r>
              <a:rPr lang="es-ES" sz="2400" err="1"/>
              <a:t>Karnaugh</a:t>
            </a:r>
            <a:endParaRPr lang="es-ES" sz="2400"/>
          </a:p>
          <a:p>
            <a:endParaRPr lang="es-ES" sz="2400"/>
          </a:p>
          <a:p>
            <a:r>
              <a:rPr lang="es-ES" sz="2400"/>
              <a:t>Cada grupo vendrá representado por las variables de entrada cuyo valor no cambia dentro del grupo.</a:t>
            </a:r>
          </a:p>
        </p:txBody>
      </p:sp>
      <p:sp>
        <p:nvSpPr>
          <p:cNvPr id="4" name="Marcador de contenido 2">
            <a:extLst>
              <a:ext uri="{FF2B5EF4-FFF2-40B4-BE49-F238E27FC236}">
                <a16:creationId xmlns:a16="http://schemas.microsoft.com/office/drawing/2014/main" id="{368CD30A-8DFB-6C4E-B4DF-CF1F8979D0CC}"/>
              </a:ext>
            </a:extLst>
          </p:cNvPr>
          <p:cNvSpPr txBox="1">
            <a:spLocks/>
          </p:cNvSpPr>
          <p:nvPr/>
        </p:nvSpPr>
        <p:spPr>
          <a:xfrm>
            <a:off x="838200" y="3944485"/>
            <a:ext cx="4495800" cy="265543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a:t>Término producto (grupo de 1’s): </a:t>
            </a:r>
          </a:p>
          <a:p>
            <a:pPr lvl="1"/>
            <a:r>
              <a:rPr lang="es-ES" sz="1800"/>
              <a:t>Si la variable vale 0, estará negada</a:t>
            </a:r>
          </a:p>
          <a:p>
            <a:pPr lvl="1"/>
            <a:r>
              <a:rPr lang="es-ES" sz="1800"/>
              <a:t>Si la variable vale 1, estará sin negar</a:t>
            </a:r>
          </a:p>
          <a:p>
            <a:r>
              <a:rPr lang="es-ES" sz="2200"/>
              <a:t>Los términos producto de cada grupo se operarán mediante la operación suma para obtener la función mínima en suma de productos</a:t>
            </a:r>
          </a:p>
        </p:txBody>
      </p:sp>
      <p:sp>
        <p:nvSpPr>
          <p:cNvPr id="5" name="Marcador de contenido 2">
            <a:extLst>
              <a:ext uri="{FF2B5EF4-FFF2-40B4-BE49-F238E27FC236}">
                <a16:creationId xmlns:a16="http://schemas.microsoft.com/office/drawing/2014/main" id="{D8C57630-B08A-554A-BF77-2A4F495759D1}"/>
              </a:ext>
            </a:extLst>
          </p:cNvPr>
          <p:cNvSpPr txBox="1">
            <a:spLocks/>
          </p:cNvSpPr>
          <p:nvPr/>
        </p:nvSpPr>
        <p:spPr>
          <a:xfrm>
            <a:off x="5987143" y="3944484"/>
            <a:ext cx="4495800" cy="26554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i="1">
                <a:solidFill>
                  <a:srgbClr val="0070C0"/>
                </a:solidFill>
              </a:rPr>
              <a:t>Término suma (grupo de 0’s): </a:t>
            </a:r>
          </a:p>
          <a:p>
            <a:pPr lvl="1"/>
            <a:r>
              <a:rPr lang="es-ES" sz="1800" i="1">
                <a:solidFill>
                  <a:srgbClr val="0070C0"/>
                </a:solidFill>
              </a:rPr>
              <a:t>Si la variable vale 0, estará sin negar</a:t>
            </a:r>
          </a:p>
          <a:p>
            <a:pPr lvl="1"/>
            <a:r>
              <a:rPr lang="es-ES" sz="1800" i="1">
                <a:solidFill>
                  <a:srgbClr val="0070C0"/>
                </a:solidFill>
              </a:rPr>
              <a:t>Si la variable vale 1, estará negada</a:t>
            </a:r>
          </a:p>
          <a:p>
            <a:r>
              <a:rPr lang="es-ES" sz="2200">
                <a:solidFill>
                  <a:srgbClr val="0070C0"/>
                </a:solidFill>
              </a:rPr>
              <a:t>Los términos suma de cada grupo se operarán mediante la operación producto para obtener la función mínima en suma de productos</a:t>
            </a:r>
          </a:p>
        </p:txBody>
      </p:sp>
    </p:spTree>
    <p:extLst>
      <p:ext uri="{BB962C8B-B14F-4D97-AF65-F5344CB8AC3E}">
        <p14:creationId xmlns:p14="http://schemas.microsoft.com/office/powerpoint/2010/main" val="175333707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Ejemplos de suma de productos (I)</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23884305"/>
              </p:ext>
            </p:extLst>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graphicFrame>
        <p:nvGraphicFramePr>
          <p:cNvPr id="7" name="Tabla 6">
            <a:extLst>
              <a:ext uri="{FF2B5EF4-FFF2-40B4-BE49-F238E27FC236}">
                <a16:creationId xmlns:a16="http://schemas.microsoft.com/office/drawing/2014/main" id="{624D2AC1-1963-CC48-B0FC-CBAEAB79AD17}"/>
              </a:ext>
            </a:extLst>
          </p:cNvPr>
          <p:cNvGraphicFramePr>
            <a:graphicFrameLocks noGrp="1"/>
          </p:cNvGraphicFramePr>
          <p:nvPr/>
        </p:nvGraphicFramePr>
        <p:xfrm>
          <a:off x="185797" y="704172"/>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a:effectLst/>
                        </a:rPr>
                        <a:t> </a:t>
                      </a:r>
                      <a:r>
                        <a:rPr lang="es-ES" sz="1600" b="1" u="none" strike="noStrike" err="1">
                          <a:effectLst/>
                        </a:rPr>
                        <a:t>a’bcd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11" name="Conector recto 10">
            <a:extLst>
              <a:ext uri="{FF2B5EF4-FFF2-40B4-BE49-F238E27FC236}">
                <a16:creationId xmlns:a16="http://schemas.microsoft.com/office/drawing/2014/main" id="{7D11AED0-7F68-DB44-86C3-9DDDFF46371E}"/>
              </a:ext>
            </a:extLst>
          </p:cNvPr>
          <p:cNvCxnSpPr>
            <a:cxnSpLocks/>
          </p:cNvCxnSpPr>
          <p:nvPr/>
        </p:nvCxnSpPr>
        <p:spPr>
          <a:xfrm>
            <a:off x="550008" y="1029365"/>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634C8EE6-4FA6-5F44-8A74-4E0396219584}"/>
              </a:ext>
            </a:extLst>
          </p:cNvPr>
          <p:cNvCxnSpPr>
            <a:cxnSpLocks/>
          </p:cNvCxnSpPr>
          <p:nvPr/>
        </p:nvCxnSpPr>
        <p:spPr>
          <a:xfrm>
            <a:off x="5714997" y="1034142"/>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425699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Ejemplos de producto de sumas (I)</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1251499431"/>
              </p:ext>
            </p:extLst>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graphicFrame>
        <p:nvGraphicFramePr>
          <p:cNvPr id="5" name="Tabla 4">
            <a:extLst>
              <a:ext uri="{FF2B5EF4-FFF2-40B4-BE49-F238E27FC236}">
                <a16:creationId xmlns:a16="http://schemas.microsoft.com/office/drawing/2014/main" id="{756BE82F-78AB-A84A-8CAB-7302070A7C4F}"/>
              </a:ext>
            </a:extLst>
          </p:cNvPr>
          <p:cNvGraphicFramePr>
            <a:graphicFrameLocks noGrp="1"/>
          </p:cNvGraphicFramePr>
          <p:nvPr/>
        </p:nvGraphicFramePr>
        <p:xfrm>
          <a:off x="185797" y="715624"/>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8" name="Conector recto 7">
            <a:extLst>
              <a:ext uri="{FF2B5EF4-FFF2-40B4-BE49-F238E27FC236}">
                <a16:creationId xmlns:a16="http://schemas.microsoft.com/office/drawing/2014/main" id="{C87C680E-D573-DE4E-9A87-FF01353D0634}"/>
              </a:ext>
            </a:extLst>
          </p:cNvPr>
          <p:cNvCxnSpPr>
            <a:cxnSpLocks/>
          </p:cNvCxnSpPr>
          <p:nvPr/>
        </p:nvCxnSpPr>
        <p:spPr>
          <a:xfrm>
            <a:off x="533398" y="1032004"/>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94CC498E-0ADC-4449-942E-F5DDD6C4D144}"/>
              </a:ext>
            </a:extLst>
          </p:cNvPr>
          <p:cNvCxnSpPr>
            <a:cxnSpLocks/>
          </p:cNvCxnSpPr>
          <p:nvPr/>
        </p:nvCxnSpPr>
        <p:spPr>
          <a:xfrm>
            <a:off x="5725840" y="104255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2085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9BBB15-A059-EF4E-9688-48F7337D3FD3}"/>
              </a:ext>
            </a:extLst>
          </p:cNvPr>
          <p:cNvSpPr>
            <a:spLocks noGrp="1"/>
          </p:cNvSpPr>
          <p:nvPr>
            <p:ph type="title"/>
          </p:nvPr>
        </p:nvSpPr>
        <p:spPr/>
        <p:txBody>
          <a:bodyPr/>
          <a:lstStyle/>
          <a:p>
            <a:r>
              <a:rPr lang="es-ES"/>
              <a:t>Formas de especificar la funcionalidad de un circuito </a:t>
            </a:r>
            <a:r>
              <a:rPr lang="es-ES" err="1"/>
              <a:t>combinacional</a:t>
            </a:r>
            <a:endParaRPr lang="es-ES"/>
          </a:p>
        </p:txBody>
      </p:sp>
      <p:sp>
        <p:nvSpPr>
          <p:cNvPr id="3" name="Marcador de contenido 2">
            <a:extLst>
              <a:ext uri="{FF2B5EF4-FFF2-40B4-BE49-F238E27FC236}">
                <a16:creationId xmlns:a16="http://schemas.microsoft.com/office/drawing/2014/main" id="{01C32B0F-3C09-0040-825F-033F490FC6D3}"/>
              </a:ext>
            </a:extLst>
          </p:cNvPr>
          <p:cNvSpPr>
            <a:spLocks noGrp="1"/>
          </p:cNvSpPr>
          <p:nvPr>
            <p:ph idx="1"/>
          </p:nvPr>
        </p:nvSpPr>
        <p:spPr/>
        <p:txBody>
          <a:bodyPr/>
          <a:lstStyle/>
          <a:p>
            <a:r>
              <a:rPr lang="es-ES"/>
              <a:t>Mediante alguna de sus expresiones algebraicas / función lógica</a:t>
            </a:r>
          </a:p>
          <a:p>
            <a:r>
              <a:rPr lang="es-ES"/>
              <a:t>Mediante su tabla de verdad</a:t>
            </a:r>
          </a:p>
          <a:p>
            <a:r>
              <a:rPr lang="es-ES"/>
              <a:t>Mediante su Mapa de </a:t>
            </a:r>
            <a:r>
              <a:rPr lang="es-ES" err="1"/>
              <a:t>Karnaugh</a:t>
            </a:r>
            <a:endParaRPr lang="es-ES"/>
          </a:p>
          <a:p>
            <a:r>
              <a:rPr lang="es-ES"/>
              <a:t>Mediante su diagrama de circuito</a:t>
            </a:r>
          </a:p>
        </p:txBody>
      </p:sp>
      <p:sp>
        <p:nvSpPr>
          <p:cNvPr id="4" name="Elipse 3">
            <a:extLst>
              <a:ext uri="{FF2B5EF4-FFF2-40B4-BE49-F238E27FC236}">
                <a16:creationId xmlns:a16="http://schemas.microsoft.com/office/drawing/2014/main" id="{5A9AFEC5-EF92-E345-ADC3-78B0F78351E4}"/>
              </a:ext>
            </a:extLst>
          </p:cNvPr>
          <p:cNvSpPr/>
          <p:nvPr/>
        </p:nvSpPr>
        <p:spPr>
          <a:xfrm>
            <a:off x="9405730" y="2599082"/>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Expresión algebraica</a:t>
            </a:r>
          </a:p>
        </p:txBody>
      </p:sp>
      <p:sp>
        <p:nvSpPr>
          <p:cNvPr id="5" name="Elipse 4">
            <a:extLst>
              <a:ext uri="{FF2B5EF4-FFF2-40B4-BE49-F238E27FC236}">
                <a16:creationId xmlns:a16="http://schemas.microsoft.com/office/drawing/2014/main" id="{8C0AE834-9744-534F-A72B-BAD31EB69137}"/>
              </a:ext>
            </a:extLst>
          </p:cNvPr>
          <p:cNvSpPr/>
          <p:nvPr/>
        </p:nvSpPr>
        <p:spPr>
          <a:xfrm>
            <a:off x="6891129" y="4652064"/>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6" name="Elipse 5">
            <a:extLst>
              <a:ext uri="{FF2B5EF4-FFF2-40B4-BE49-F238E27FC236}">
                <a16:creationId xmlns:a16="http://schemas.microsoft.com/office/drawing/2014/main" id="{F17BEA72-FF3E-0242-90AE-12D0131D0C01}"/>
              </a:ext>
            </a:extLst>
          </p:cNvPr>
          <p:cNvSpPr/>
          <p:nvPr/>
        </p:nvSpPr>
        <p:spPr>
          <a:xfrm>
            <a:off x="9405730" y="4652065"/>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7" name="Elipse 6">
            <a:extLst>
              <a:ext uri="{FF2B5EF4-FFF2-40B4-BE49-F238E27FC236}">
                <a16:creationId xmlns:a16="http://schemas.microsoft.com/office/drawing/2014/main" id="{CDD306E1-FA6D-0544-8338-D57B9DF3C101}"/>
              </a:ext>
            </a:extLst>
          </p:cNvPr>
          <p:cNvSpPr/>
          <p:nvPr/>
        </p:nvSpPr>
        <p:spPr>
          <a:xfrm>
            <a:off x="6891128" y="259908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Tree>
    <p:extLst>
      <p:ext uri="{BB962C8B-B14F-4D97-AF65-F5344CB8AC3E}">
        <p14:creationId xmlns:p14="http://schemas.microsoft.com/office/powerpoint/2010/main" val="316707207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a:extLst>
              <a:ext uri="{FF2B5EF4-FFF2-40B4-BE49-F238E27FC236}">
                <a16:creationId xmlns:a16="http://schemas.microsoft.com/office/drawing/2014/main" id="{F87C8002-0590-5B41-A033-C3DB709C99FF}"/>
              </a:ext>
            </a:extLst>
          </p:cNvPr>
          <p:cNvGraphicFramePr>
            <a:graphicFrameLocks noGrp="1"/>
          </p:cNvGraphicFramePr>
          <p:nvPr>
            <p:extLst>
              <p:ext uri="{D42A27DB-BD31-4B8C-83A1-F6EECF244321}">
                <p14:modId xmlns:p14="http://schemas.microsoft.com/office/powerpoint/2010/main" val="3588217383"/>
              </p:ext>
            </p:extLst>
          </p:nvPr>
        </p:nvGraphicFramePr>
        <p:xfrm>
          <a:off x="185797" y="715623"/>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Ejemplos (II)</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3589677907"/>
              </p:ext>
            </p:extLst>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8" name="Conector recto 7">
            <a:extLst>
              <a:ext uri="{FF2B5EF4-FFF2-40B4-BE49-F238E27FC236}">
                <a16:creationId xmlns:a16="http://schemas.microsoft.com/office/drawing/2014/main" id="{C87C680E-D573-DE4E-9A87-FF01353D0634}"/>
              </a:ext>
            </a:extLst>
          </p:cNvPr>
          <p:cNvCxnSpPr>
            <a:cxnSpLocks/>
          </p:cNvCxnSpPr>
          <p:nvPr/>
        </p:nvCxnSpPr>
        <p:spPr>
          <a:xfrm>
            <a:off x="533398" y="1032004"/>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94CC498E-0ADC-4449-942E-F5DDD6C4D144}"/>
              </a:ext>
            </a:extLst>
          </p:cNvPr>
          <p:cNvCxnSpPr>
            <a:cxnSpLocks/>
          </p:cNvCxnSpPr>
          <p:nvPr/>
        </p:nvCxnSpPr>
        <p:spPr>
          <a:xfrm>
            <a:off x="5725840" y="104255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2506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a:extLst>
              <a:ext uri="{FF2B5EF4-FFF2-40B4-BE49-F238E27FC236}">
                <a16:creationId xmlns:a16="http://schemas.microsoft.com/office/drawing/2014/main" id="{F87C8002-0590-5B41-A033-C3DB709C99FF}"/>
              </a:ext>
            </a:extLst>
          </p:cNvPr>
          <p:cNvGraphicFramePr>
            <a:graphicFrameLocks noGrp="1"/>
          </p:cNvGraphicFramePr>
          <p:nvPr>
            <p:extLst>
              <p:ext uri="{D42A27DB-BD31-4B8C-83A1-F6EECF244321}">
                <p14:modId xmlns:p14="http://schemas.microsoft.com/office/powerpoint/2010/main" val="920856444"/>
              </p:ext>
            </p:extLst>
          </p:nvPr>
        </p:nvGraphicFramePr>
        <p:xfrm>
          <a:off x="185797" y="715623"/>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Ejemplos (III)</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284688668"/>
              </p:ext>
            </p:extLst>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8" name="Conector recto 7">
            <a:extLst>
              <a:ext uri="{FF2B5EF4-FFF2-40B4-BE49-F238E27FC236}">
                <a16:creationId xmlns:a16="http://schemas.microsoft.com/office/drawing/2014/main" id="{C87C680E-D573-DE4E-9A87-FF01353D0634}"/>
              </a:ext>
            </a:extLst>
          </p:cNvPr>
          <p:cNvCxnSpPr>
            <a:cxnSpLocks/>
          </p:cNvCxnSpPr>
          <p:nvPr/>
        </p:nvCxnSpPr>
        <p:spPr>
          <a:xfrm>
            <a:off x="533398" y="1032004"/>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94CC498E-0ADC-4449-942E-F5DDD6C4D144}"/>
              </a:ext>
            </a:extLst>
          </p:cNvPr>
          <p:cNvCxnSpPr>
            <a:cxnSpLocks/>
          </p:cNvCxnSpPr>
          <p:nvPr/>
        </p:nvCxnSpPr>
        <p:spPr>
          <a:xfrm>
            <a:off x="5725840" y="104255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63701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Otros ejemplos (I) (no en el vídeo)</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1156402893"/>
              </p:ext>
            </p:extLst>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graphicFrame>
        <p:nvGraphicFramePr>
          <p:cNvPr id="7" name="Tabla 6">
            <a:extLst>
              <a:ext uri="{FF2B5EF4-FFF2-40B4-BE49-F238E27FC236}">
                <a16:creationId xmlns:a16="http://schemas.microsoft.com/office/drawing/2014/main" id="{624D2AC1-1963-CC48-B0FC-CBAEAB79AD17}"/>
              </a:ext>
            </a:extLst>
          </p:cNvPr>
          <p:cNvGraphicFramePr>
            <a:graphicFrameLocks noGrp="1"/>
          </p:cNvGraphicFramePr>
          <p:nvPr/>
        </p:nvGraphicFramePr>
        <p:xfrm>
          <a:off x="185797" y="704172"/>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a:effectLst/>
                        </a:rPr>
                        <a:t> </a:t>
                      </a:r>
                      <a:r>
                        <a:rPr lang="es-ES" sz="1600" b="1" u="none" strike="noStrike" err="1">
                          <a:effectLst/>
                        </a:rPr>
                        <a:t>a’bcd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11" name="Conector recto 10">
            <a:extLst>
              <a:ext uri="{FF2B5EF4-FFF2-40B4-BE49-F238E27FC236}">
                <a16:creationId xmlns:a16="http://schemas.microsoft.com/office/drawing/2014/main" id="{7D11AED0-7F68-DB44-86C3-9DDDFF46371E}"/>
              </a:ext>
            </a:extLst>
          </p:cNvPr>
          <p:cNvCxnSpPr>
            <a:cxnSpLocks/>
          </p:cNvCxnSpPr>
          <p:nvPr/>
        </p:nvCxnSpPr>
        <p:spPr>
          <a:xfrm>
            <a:off x="550008" y="1029365"/>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634C8EE6-4FA6-5F44-8A74-4E0396219584}"/>
              </a:ext>
            </a:extLst>
          </p:cNvPr>
          <p:cNvCxnSpPr>
            <a:cxnSpLocks/>
          </p:cNvCxnSpPr>
          <p:nvPr/>
        </p:nvCxnSpPr>
        <p:spPr>
          <a:xfrm>
            <a:off x="5714997" y="1034142"/>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185205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Otros ejemplos (I) (no en el vídeo)</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1914696551"/>
              </p:ext>
            </p:extLst>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graphicFrame>
        <p:nvGraphicFramePr>
          <p:cNvPr id="5" name="Tabla 4">
            <a:extLst>
              <a:ext uri="{FF2B5EF4-FFF2-40B4-BE49-F238E27FC236}">
                <a16:creationId xmlns:a16="http://schemas.microsoft.com/office/drawing/2014/main" id="{756BE82F-78AB-A84A-8CAB-7302070A7C4F}"/>
              </a:ext>
            </a:extLst>
          </p:cNvPr>
          <p:cNvGraphicFramePr>
            <a:graphicFrameLocks noGrp="1"/>
          </p:cNvGraphicFramePr>
          <p:nvPr/>
        </p:nvGraphicFramePr>
        <p:xfrm>
          <a:off x="185797" y="715624"/>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 </a:t>
                      </a:r>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r>
                        <a:rPr lang="es-ES" sz="1600" b="1" u="none" strike="noStrike">
                          <a:effectLst/>
                        </a:rPr>
                        <a:t>’</a:t>
                      </a:r>
                    </a:p>
                    <a:p>
                      <a:pPr algn="ctr" fontAlgn="b"/>
                      <a:r>
                        <a:rPr lang="es-ES" sz="1600" b="1" u="none" strike="noStrike">
                          <a:effectLst/>
                        </a:rPr>
                        <a:t> </a:t>
                      </a:r>
                      <a:endParaRPr lang="es-ES" sz="16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600" b="1" u="none" strike="noStrike" err="1">
                          <a:effectLst/>
                        </a:rPr>
                        <a:t>a’+b</a:t>
                      </a:r>
                      <a:r>
                        <a:rPr lang="es-ES" sz="1600" b="1" u="none" strike="noStrike">
                          <a:effectLst/>
                        </a:rPr>
                        <a:t>+</a:t>
                      </a:r>
                    </a:p>
                    <a:p>
                      <a:pPr algn="ctr" fontAlgn="b"/>
                      <a:r>
                        <a:rPr lang="es-ES" sz="1600" b="1" u="none" strike="noStrike">
                          <a:effectLst/>
                        </a:rPr>
                        <a:t>+</a:t>
                      </a:r>
                      <a:r>
                        <a:rPr lang="es-ES" sz="1600" b="1" u="none" strike="noStrike" err="1">
                          <a:effectLst/>
                        </a:rPr>
                        <a:t>c’+d</a:t>
                      </a:r>
                      <a:endParaRPr lang="es-ES" sz="1600" b="1" u="none" strike="noStrike">
                        <a:effectLst/>
                      </a:endParaRPr>
                    </a:p>
                    <a:p>
                      <a:pPr algn="ctr" fontAlgn="b"/>
                      <a:endParaRPr lang="es-ES" sz="16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8" name="Conector recto 7">
            <a:extLst>
              <a:ext uri="{FF2B5EF4-FFF2-40B4-BE49-F238E27FC236}">
                <a16:creationId xmlns:a16="http://schemas.microsoft.com/office/drawing/2014/main" id="{C87C680E-D573-DE4E-9A87-FF01353D0634}"/>
              </a:ext>
            </a:extLst>
          </p:cNvPr>
          <p:cNvCxnSpPr>
            <a:cxnSpLocks/>
          </p:cNvCxnSpPr>
          <p:nvPr/>
        </p:nvCxnSpPr>
        <p:spPr>
          <a:xfrm>
            <a:off x="533398" y="1032004"/>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94CC498E-0ADC-4449-942E-F5DDD6C4D144}"/>
              </a:ext>
            </a:extLst>
          </p:cNvPr>
          <p:cNvCxnSpPr>
            <a:cxnSpLocks/>
          </p:cNvCxnSpPr>
          <p:nvPr/>
        </p:nvCxnSpPr>
        <p:spPr>
          <a:xfrm>
            <a:off x="5725840" y="104255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71720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a:extLst>
              <a:ext uri="{FF2B5EF4-FFF2-40B4-BE49-F238E27FC236}">
                <a16:creationId xmlns:a16="http://schemas.microsoft.com/office/drawing/2014/main" id="{F87C8002-0590-5B41-A033-C3DB709C99FF}"/>
              </a:ext>
            </a:extLst>
          </p:cNvPr>
          <p:cNvGraphicFramePr>
            <a:graphicFrameLocks noGrp="1"/>
          </p:cNvGraphicFramePr>
          <p:nvPr>
            <p:extLst>
              <p:ext uri="{D42A27DB-BD31-4B8C-83A1-F6EECF244321}">
                <p14:modId xmlns:p14="http://schemas.microsoft.com/office/powerpoint/2010/main" val="675653635"/>
              </p:ext>
            </p:extLst>
          </p:nvPr>
        </p:nvGraphicFramePr>
        <p:xfrm>
          <a:off x="185797" y="715623"/>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sp>
        <p:nvSpPr>
          <p:cNvPr id="2" name="Título 1">
            <a:extLst>
              <a:ext uri="{FF2B5EF4-FFF2-40B4-BE49-F238E27FC236}">
                <a16:creationId xmlns:a16="http://schemas.microsoft.com/office/drawing/2014/main" id="{8829D66A-1161-B74B-87EB-150558211812}"/>
              </a:ext>
            </a:extLst>
          </p:cNvPr>
          <p:cNvSpPr>
            <a:spLocks noGrp="1"/>
          </p:cNvSpPr>
          <p:nvPr>
            <p:ph type="title"/>
          </p:nvPr>
        </p:nvSpPr>
        <p:spPr>
          <a:xfrm>
            <a:off x="838200" y="-102961"/>
            <a:ext cx="10515600" cy="1325563"/>
          </a:xfrm>
        </p:spPr>
        <p:txBody>
          <a:bodyPr/>
          <a:lstStyle/>
          <a:p>
            <a:r>
              <a:rPr lang="es-ES"/>
              <a:t>Otros ejemplos (II) (no en el vídeo)</a:t>
            </a:r>
          </a:p>
        </p:txBody>
      </p:sp>
      <p:graphicFrame>
        <p:nvGraphicFramePr>
          <p:cNvPr id="4" name="Tabla 3">
            <a:extLst>
              <a:ext uri="{FF2B5EF4-FFF2-40B4-BE49-F238E27FC236}">
                <a16:creationId xmlns:a16="http://schemas.microsoft.com/office/drawing/2014/main" id="{D2EBDCAB-2DE2-5D4A-95F0-3DDBF1403D1C}"/>
              </a:ext>
            </a:extLst>
          </p:cNvPr>
          <p:cNvGraphicFramePr>
            <a:graphicFrameLocks noGrp="1"/>
          </p:cNvGraphicFramePr>
          <p:nvPr>
            <p:extLst>
              <p:ext uri="{D42A27DB-BD31-4B8C-83A1-F6EECF244321}">
                <p14:modId xmlns:p14="http://schemas.microsoft.com/office/powerpoint/2010/main" val="325023466"/>
              </p:ext>
            </p:extLst>
          </p:nvPr>
        </p:nvGraphicFramePr>
        <p:xfrm>
          <a:off x="5366657" y="715625"/>
          <a:ext cx="5180860" cy="5086461"/>
        </p:xfrm>
        <a:graphic>
          <a:graphicData uri="http://schemas.openxmlformats.org/drawingml/2006/table">
            <a:tbl>
              <a:tblPr>
                <a:tableStyleId>{5C22544A-7EE6-4342-B048-85BDC9FD1C3A}</a:tableStyleId>
              </a:tblPr>
              <a:tblGrid>
                <a:gridCol w="319749">
                  <a:extLst>
                    <a:ext uri="{9D8B030D-6E8A-4147-A177-3AD203B41FA5}">
                      <a16:colId xmlns:a16="http://schemas.microsoft.com/office/drawing/2014/main" val="1835812982"/>
                    </a:ext>
                  </a:extLst>
                </a:gridCol>
                <a:gridCol w="222434">
                  <a:extLst>
                    <a:ext uri="{9D8B030D-6E8A-4147-A177-3AD203B41FA5}">
                      <a16:colId xmlns:a16="http://schemas.microsoft.com/office/drawing/2014/main" val="3411217506"/>
                    </a:ext>
                  </a:extLst>
                </a:gridCol>
                <a:gridCol w="240970">
                  <a:extLst>
                    <a:ext uri="{9D8B030D-6E8A-4147-A177-3AD203B41FA5}">
                      <a16:colId xmlns:a16="http://schemas.microsoft.com/office/drawing/2014/main" val="2311380241"/>
                    </a:ext>
                  </a:extLst>
                </a:gridCol>
                <a:gridCol w="240970">
                  <a:extLst>
                    <a:ext uri="{9D8B030D-6E8A-4147-A177-3AD203B41FA5}">
                      <a16:colId xmlns:a16="http://schemas.microsoft.com/office/drawing/2014/main" val="2810382125"/>
                    </a:ext>
                  </a:extLst>
                </a:gridCol>
                <a:gridCol w="319749">
                  <a:extLst>
                    <a:ext uri="{9D8B030D-6E8A-4147-A177-3AD203B41FA5}">
                      <a16:colId xmlns:a16="http://schemas.microsoft.com/office/drawing/2014/main" val="1379190195"/>
                    </a:ext>
                  </a:extLst>
                </a:gridCol>
                <a:gridCol w="319749">
                  <a:extLst>
                    <a:ext uri="{9D8B030D-6E8A-4147-A177-3AD203B41FA5}">
                      <a16:colId xmlns:a16="http://schemas.microsoft.com/office/drawing/2014/main" val="4109812976"/>
                    </a:ext>
                  </a:extLst>
                </a:gridCol>
                <a:gridCol w="319749">
                  <a:extLst>
                    <a:ext uri="{9D8B030D-6E8A-4147-A177-3AD203B41FA5}">
                      <a16:colId xmlns:a16="http://schemas.microsoft.com/office/drawing/2014/main" val="3828699721"/>
                    </a:ext>
                  </a:extLst>
                </a:gridCol>
                <a:gridCol w="319749">
                  <a:extLst>
                    <a:ext uri="{9D8B030D-6E8A-4147-A177-3AD203B41FA5}">
                      <a16:colId xmlns:a16="http://schemas.microsoft.com/office/drawing/2014/main" val="1026365709"/>
                    </a:ext>
                  </a:extLst>
                </a:gridCol>
                <a:gridCol w="319749">
                  <a:extLst>
                    <a:ext uri="{9D8B030D-6E8A-4147-A177-3AD203B41FA5}">
                      <a16:colId xmlns:a16="http://schemas.microsoft.com/office/drawing/2014/main" val="67711744"/>
                    </a:ext>
                  </a:extLst>
                </a:gridCol>
                <a:gridCol w="319749">
                  <a:extLst>
                    <a:ext uri="{9D8B030D-6E8A-4147-A177-3AD203B41FA5}">
                      <a16:colId xmlns:a16="http://schemas.microsoft.com/office/drawing/2014/main" val="952594311"/>
                    </a:ext>
                  </a:extLst>
                </a:gridCol>
                <a:gridCol w="319749">
                  <a:extLst>
                    <a:ext uri="{9D8B030D-6E8A-4147-A177-3AD203B41FA5}">
                      <a16:colId xmlns:a16="http://schemas.microsoft.com/office/drawing/2014/main" val="4252957640"/>
                    </a:ext>
                  </a:extLst>
                </a:gridCol>
                <a:gridCol w="319749">
                  <a:extLst>
                    <a:ext uri="{9D8B030D-6E8A-4147-A177-3AD203B41FA5}">
                      <a16:colId xmlns:a16="http://schemas.microsoft.com/office/drawing/2014/main" val="3415427439"/>
                    </a:ext>
                  </a:extLst>
                </a:gridCol>
                <a:gridCol w="319749">
                  <a:extLst>
                    <a:ext uri="{9D8B030D-6E8A-4147-A177-3AD203B41FA5}">
                      <a16:colId xmlns:a16="http://schemas.microsoft.com/office/drawing/2014/main" val="4170874292"/>
                    </a:ext>
                  </a:extLst>
                </a:gridCol>
                <a:gridCol w="319749">
                  <a:extLst>
                    <a:ext uri="{9D8B030D-6E8A-4147-A177-3AD203B41FA5}">
                      <a16:colId xmlns:a16="http://schemas.microsoft.com/office/drawing/2014/main" val="2735119758"/>
                    </a:ext>
                  </a:extLst>
                </a:gridCol>
                <a:gridCol w="319749">
                  <a:extLst>
                    <a:ext uri="{9D8B030D-6E8A-4147-A177-3AD203B41FA5}">
                      <a16:colId xmlns:a16="http://schemas.microsoft.com/office/drawing/2014/main" val="2557503714"/>
                    </a:ext>
                  </a:extLst>
                </a:gridCol>
                <a:gridCol w="319749">
                  <a:extLst>
                    <a:ext uri="{9D8B030D-6E8A-4147-A177-3AD203B41FA5}">
                      <a16:colId xmlns:a16="http://schemas.microsoft.com/office/drawing/2014/main" val="805245226"/>
                    </a:ext>
                  </a:extLst>
                </a:gridCol>
                <a:gridCol w="319749">
                  <a:extLst>
                    <a:ext uri="{9D8B030D-6E8A-4147-A177-3AD203B41FA5}">
                      <a16:colId xmlns:a16="http://schemas.microsoft.com/office/drawing/2014/main" val="2919967828"/>
                    </a:ext>
                  </a:extLst>
                </a:gridCol>
              </a:tblGrid>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1763594301"/>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c</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56937928"/>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d</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893281958"/>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a</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i="1" u="none" strike="noStrike">
                          <a:effectLst/>
                        </a:rPr>
                        <a:t>b</a:t>
                      </a:r>
                      <a:endParaRPr lang="es-ES" sz="1800" b="1" i="1"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B w="38100" cap="flat" cmpd="sng" algn="ctr">
                      <a:solidFill>
                        <a:schemeClr val="tx1"/>
                      </a:solidFill>
                      <a:prstDash val="solid"/>
                      <a:round/>
                      <a:headEnd type="none" w="med" len="med"/>
                      <a:tailEnd type="none" w="med" len="med"/>
                    </a:ln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921442839"/>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2810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566012806"/>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04197144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1</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974638876"/>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8655649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71612746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r>
                        <a:rPr lang="es-ES" sz="1800" b="1" u="none" strike="noStrike">
                          <a:effectLst/>
                        </a:rPr>
                        <a:t> </a:t>
                      </a:r>
                      <a:endParaRPr lang="es-ES" sz="1800" b="1" i="0" u="none" strike="noStrike">
                        <a:solidFill>
                          <a:srgbClr val="000000"/>
                        </a:solidFill>
                        <a:effectLst/>
                        <a:latin typeface="Calibri" panose="020F0502020204030204" pitchFamily="34" charset="0"/>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658300620"/>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206571412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463179025"/>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0</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rowSpan="3" gridSpan="3">
                  <a:txBody>
                    <a:bodyPr/>
                    <a:lstStyle/>
                    <a:p>
                      <a:pPr algn="ctr" fontAlgn="b"/>
                      <a:r>
                        <a:rPr lang="es-ES" sz="1800" b="1" u="none" strike="noStrike">
                          <a:effectLst/>
                        </a:rPr>
                        <a:t>1</a:t>
                      </a:r>
                    </a:p>
                    <a:p>
                      <a:pPr algn="ctr" fontAlgn="b"/>
                      <a:endParaRPr lang="es-ES" sz="1800" b="1" u="none" strike="noStrike">
                        <a:effectLst/>
                      </a:endParaRPr>
                    </a:p>
                  </a:txBody>
                  <a:tcPr marL="125781" marR="125781" marT="62891" marB="62891" anchor="b">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rowSpan="3" hMerge="1">
                  <a:txBody>
                    <a:bodyPr/>
                    <a:lstStyle/>
                    <a:p>
                      <a:endParaRPr lang="es-ES"/>
                    </a:p>
                  </a:txBody>
                  <a:tcPr/>
                </a:tc>
                <a:tc rowSpan="3" h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64903583"/>
                  </a:ext>
                </a:extLst>
              </a:tr>
              <a:tr h="293803">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1</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ctr" fontAlgn="b"/>
                      <a:r>
                        <a:rPr lang="es-ES" sz="1800" b="1" u="none" strike="noStrike">
                          <a:effectLst/>
                        </a:rPr>
                        <a:t>0</a:t>
                      </a:r>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235658587"/>
                  </a:ext>
                </a:extLst>
              </a:tr>
              <a:tr h="312165">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800" b="1" i="0" u="none" strike="noStrike">
                        <a:solidFill>
                          <a:srgbClr val="000000"/>
                        </a:solidFill>
                        <a:effectLst/>
                        <a:latin typeface="Calibri" panose="020F0502020204030204" pitchFamily="34" charset="0"/>
                      </a:endParaRPr>
                    </a:p>
                  </a:txBody>
                  <a:tcPr marL="0" marR="0" marT="0" marB="0" anchor="b">
                    <a:lnR w="38100" cap="flat" cmpd="sng" algn="ctr">
                      <a:solidFill>
                        <a:schemeClr val="tx1"/>
                      </a:solidFill>
                      <a:prstDash val="solid"/>
                      <a:round/>
                      <a:headEnd type="none" w="med" len="med"/>
                      <a:tailEnd type="none" w="med" len="med"/>
                    </a:lnR>
                    <a:noFill/>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L w="381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278189075"/>
                  </a:ext>
                </a:extLst>
              </a:tr>
              <a:tr h="293803">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lnT w="38100" cap="flat" cmpd="sng" algn="ctr">
                      <a:solidFill>
                        <a:schemeClr val="tx1"/>
                      </a:solidFill>
                      <a:prstDash val="solid"/>
                      <a:round/>
                      <a:headEnd type="none" w="med" len="med"/>
                      <a:tailEnd type="none" w="med" len="med"/>
                    </a:lnT>
                    <a:noFill/>
                  </a:tcPr>
                </a:tc>
                <a:tc>
                  <a:txBody>
                    <a:bodyPr/>
                    <a:lstStyle/>
                    <a:p>
                      <a:pPr algn="l" fontAlgn="b"/>
                      <a:endParaRPr lang="es-ES" sz="1700" b="0" i="0" u="none" strike="noStrike">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4085089973"/>
                  </a:ext>
                </a:extLst>
              </a:tr>
            </a:tbl>
          </a:graphicData>
        </a:graphic>
      </p:graphicFrame>
      <p:cxnSp>
        <p:nvCxnSpPr>
          <p:cNvPr id="8" name="Conector recto 7">
            <a:extLst>
              <a:ext uri="{FF2B5EF4-FFF2-40B4-BE49-F238E27FC236}">
                <a16:creationId xmlns:a16="http://schemas.microsoft.com/office/drawing/2014/main" id="{C87C680E-D573-DE4E-9A87-FF01353D0634}"/>
              </a:ext>
            </a:extLst>
          </p:cNvPr>
          <p:cNvCxnSpPr>
            <a:cxnSpLocks/>
          </p:cNvCxnSpPr>
          <p:nvPr/>
        </p:nvCxnSpPr>
        <p:spPr>
          <a:xfrm>
            <a:off x="533398" y="1032004"/>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ector recto 8">
            <a:extLst>
              <a:ext uri="{FF2B5EF4-FFF2-40B4-BE49-F238E27FC236}">
                <a16:creationId xmlns:a16="http://schemas.microsoft.com/office/drawing/2014/main" id="{94CC498E-0ADC-4449-942E-F5DDD6C4D144}"/>
              </a:ext>
            </a:extLst>
          </p:cNvPr>
          <p:cNvCxnSpPr>
            <a:cxnSpLocks/>
          </p:cNvCxnSpPr>
          <p:nvPr/>
        </p:nvCxnSpPr>
        <p:spPr>
          <a:xfrm>
            <a:off x="5725840" y="1042553"/>
            <a:ext cx="669561" cy="8594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035277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ipse 3">
            <a:extLst>
              <a:ext uri="{FF2B5EF4-FFF2-40B4-BE49-F238E27FC236}">
                <a16:creationId xmlns:a16="http://schemas.microsoft.com/office/drawing/2014/main" id="{741F4CE2-4371-B04D-9661-22AF0EBE6BD9}"/>
              </a:ext>
            </a:extLst>
          </p:cNvPr>
          <p:cNvSpPr/>
          <p:nvPr/>
        </p:nvSpPr>
        <p:spPr>
          <a:xfrm>
            <a:off x="6959524" y="899463"/>
            <a:ext cx="4846982" cy="47336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Expresión algebraica</a:t>
            </a:r>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a:p>
            <a:pPr algn="ctr"/>
            <a:endParaRPr lang="es-ES" sz="2800"/>
          </a:p>
        </p:txBody>
      </p:sp>
      <p:sp>
        <p:nvSpPr>
          <p:cNvPr id="6" name="Elipse 5">
            <a:extLst>
              <a:ext uri="{FF2B5EF4-FFF2-40B4-BE49-F238E27FC236}">
                <a16:creationId xmlns:a16="http://schemas.microsoft.com/office/drawing/2014/main" id="{53204D83-AE64-884D-B203-EC1D21011589}"/>
              </a:ext>
            </a:extLst>
          </p:cNvPr>
          <p:cNvSpPr/>
          <p:nvPr/>
        </p:nvSpPr>
        <p:spPr>
          <a:xfrm>
            <a:off x="7084592"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Forma canónica</a:t>
            </a:r>
          </a:p>
        </p:txBody>
      </p:sp>
      <p:sp>
        <p:nvSpPr>
          <p:cNvPr id="8" name="Elipse 7">
            <a:extLst>
              <a:ext uri="{FF2B5EF4-FFF2-40B4-BE49-F238E27FC236}">
                <a16:creationId xmlns:a16="http://schemas.microsoft.com/office/drawing/2014/main" id="{957D4123-8229-3A4C-B1FF-5D13C751FA34}"/>
              </a:ext>
            </a:extLst>
          </p:cNvPr>
          <p:cNvSpPr/>
          <p:nvPr/>
        </p:nvSpPr>
        <p:spPr>
          <a:xfrm>
            <a:off x="9418216" y="2122828"/>
            <a:ext cx="2298423" cy="228687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a:t>Mínima</a:t>
            </a:r>
          </a:p>
        </p:txBody>
      </p:sp>
      <p:sp>
        <p:nvSpPr>
          <p:cNvPr id="12" name="Elipse 11">
            <a:extLst>
              <a:ext uri="{FF2B5EF4-FFF2-40B4-BE49-F238E27FC236}">
                <a16:creationId xmlns:a16="http://schemas.microsoft.com/office/drawing/2014/main" id="{AEAE0FAB-B6C3-A148-B102-C411593FD5DC}"/>
              </a:ext>
            </a:extLst>
          </p:cNvPr>
          <p:cNvSpPr/>
          <p:nvPr/>
        </p:nvSpPr>
        <p:spPr>
          <a:xfrm>
            <a:off x="4343162" y="50697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Diagrama de circuito</a:t>
            </a:r>
          </a:p>
        </p:txBody>
      </p:sp>
      <p:sp>
        <p:nvSpPr>
          <p:cNvPr id="13" name="Elipse 12">
            <a:extLst>
              <a:ext uri="{FF2B5EF4-FFF2-40B4-BE49-F238E27FC236}">
                <a16:creationId xmlns:a16="http://schemas.microsoft.com/office/drawing/2014/main" id="{9661570F-FF41-5E4C-B19F-36F13F62AD80}"/>
              </a:ext>
            </a:extLst>
          </p:cNvPr>
          <p:cNvSpPr/>
          <p:nvPr/>
        </p:nvSpPr>
        <p:spPr>
          <a:xfrm>
            <a:off x="4343161" y="177531"/>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Mapa de </a:t>
            </a:r>
            <a:r>
              <a:rPr lang="es-ES" err="1"/>
              <a:t>Karnaugh</a:t>
            </a:r>
            <a:endParaRPr lang="es-ES"/>
          </a:p>
        </p:txBody>
      </p:sp>
      <p:sp>
        <p:nvSpPr>
          <p:cNvPr id="15" name="Elipse 14">
            <a:extLst>
              <a:ext uri="{FF2B5EF4-FFF2-40B4-BE49-F238E27FC236}">
                <a16:creationId xmlns:a16="http://schemas.microsoft.com/office/drawing/2014/main" id="{CE91C715-6AD5-654F-8F03-5545E2C81668}"/>
              </a:ext>
            </a:extLst>
          </p:cNvPr>
          <p:cNvSpPr/>
          <p:nvPr/>
        </p:nvSpPr>
        <p:spPr>
          <a:xfrm>
            <a:off x="970603" y="2527350"/>
            <a:ext cx="1699591" cy="16598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a:t>Tabla de verdad</a:t>
            </a:r>
          </a:p>
        </p:txBody>
      </p:sp>
      <p:sp>
        <p:nvSpPr>
          <p:cNvPr id="16" name="CuadroTexto 15">
            <a:extLst>
              <a:ext uri="{FF2B5EF4-FFF2-40B4-BE49-F238E27FC236}">
                <a16:creationId xmlns:a16="http://schemas.microsoft.com/office/drawing/2014/main" id="{703A07C7-DACC-C74C-985F-AC4D76CC9831}"/>
              </a:ext>
            </a:extLst>
          </p:cNvPr>
          <p:cNvSpPr txBox="1"/>
          <p:nvPr/>
        </p:nvSpPr>
        <p:spPr>
          <a:xfrm>
            <a:off x="2024150" y="2122828"/>
            <a:ext cx="1053548" cy="1569660"/>
          </a:xfrm>
          <a:prstGeom prst="rect">
            <a:avLst/>
          </a:prstGeom>
          <a:noFill/>
        </p:spPr>
        <p:txBody>
          <a:bodyPr wrap="square" rtlCol="0">
            <a:spAutoFit/>
          </a:bodyPr>
          <a:lstStyle/>
          <a:p>
            <a:r>
              <a:rPr lang="es-ES" sz="9600" b="1">
                <a:solidFill>
                  <a:srgbClr val="92D050"/>
                </a:solidFill>
              </a:rPr>
              <a:t>✓</a:t>
            </a:r>
          </a:p>
        </p:txBody>
      </p:sp>
      <p:sp>
        <p:nvSpPr>
          <p:cNvPr id="17" name="CuadroTexto 16">
            <a:extLst>
              <a:ext uri="{FF2B5EF4-FFF2-40B4-BE49-F238E27FC236}">
                <a16:creationId xmlns:a16="http://schemas.microsoft.com/office/drawing/2014/main" id="{30C0BFF1-14C7-944F-BE19-1EF66397C64C}"/>
              </a:ext>
            </a:extLst>
          </p:cNvPr>
          <p:cNvSpPr txBox="1"/>
          <p:nvPr/>
        </p:nvSpPr>
        <p:spPr>
          <a:xfrm>
            <a:off x="7174457" y="1787607"/>
            <a:ext cx="1053548" cy="1569660"/>
          </a:xfrm>
          <a:prstGeom prst="rect">
            <a:avLst/>
          </a:prstGeom>
          <a:noFill/>
        </p:spPr>
        <p:txBody>
          <a:bodyPr wrap="square" rtlCol="0">
            <a:spAutoFit/>
          </a:bodyPr>
          <a:lstStyle/>
          <a:p>
            <a:r>
              <a:rPr lang="es-ES" sz="9600" b="1">
                <a:solidFill>
                  <a:srgbClr val="92D050"/>
                </a:solidFill>
              </a:rPr>
              <a:t>✓</a:t>
            </a:r>
          </a:p>
        </p:txBody>
      </p:sp>
      <p:cxnSp>
        <p:nvCxnSpPr>
          <p:cNvPr id="20" name="Conector curvado 19">
            <a:extLst>
              <a:ext uri="{FF2B5EF4-FFF2-40B4-BE49-F238E27FC236}">
                <a16:creationId xmlns:a16="http://schemas.microsoft.com/office/drawing/2014/main" id="{AEB14B1E-DB38-D649-9D7E-7E7417922B9B}"/>
              </a:ext>
            </a:extLst>
          </p:cNvPr>
          <p:cNvCxnSpPr>
            <a:cxnSpLocks/>
            <a:stCxn id="15" idx="4"/>
            <a:endCxn id="6" idx="3"/>
          </p:cNvCxnSpPr>
          <p:nvPr/>
        </p:nvCxnSpPr>
        <p:spPr>
          <a:xfrm rot="5400000" flipH="1" flipV="1">
            <a:off x="4564598" y="1330596"/>
            <a:ext cx="112389" cy="5600789"/>
          </a:xfrm>
          <a:prstGeom prst="curvedConnector3">
            <a:avLst>
              <a:gd name="adj1" fmla="val -401388"/>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Conector curvado 13">
            <a:extLst>
              <a:ext uri="{FF2B5EF4-FFF2-40B4-BE49-F238E27FC236}">
                <a16:creationId xmlns:a16="http://schemas.microsoft.com/office/drawing/2014/main" id="{FA043ED2-283C-6A44-974B-13ED77563444}"/>
              </a:ext>
            </a:extLst>
          </p:cNvPr>
          <p:cNvCxnSpPr>
            <a:cxnSpLocks/>
            <a:stCxn id="6" idx="7"/>
            <a:endCxn id="8" idx="1"/>
          </p:cNvCxnSpPr>
          <p:nvPr/>
        </p:nvCxnSpPr>
        <p:spPr>
          <a:xfrm rot="5400000" flipH="1" flipV="1">
            <a:off x="9400615" y="2103537"/>
            <a:ext cx="12700" cy="708393"/>
          </a:xfrm>
          <a:prstGeom prst="curvedConnector3">
            <a:avLst>
              <a:gd name="adj1" fmla="val 4437047"/>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Elipse 17">
            <a:extLst>
              <a:ext uri="{FF2B5EF4-FFF2-40B4-BE49-F238E27FC236}">
                <a16:creationId xmlns:a16="http://schemas.microsoft.com/office/drawing/2014/main" id="{24800F38-C2C8-4241-A2E6-6A583DADD9B2}"/>
              </a:ext>
            </a:extLst>
          </p:cNvPr>
          <p:cNvSpPr/>
          <p:nvPr/>
        </p:nvSpPr>
        <p:spPr>
          <a:xfrm>
            <a:off x="8891441" y="4497256"/>
            <a:ext cx="1053549" cy="104825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a:t>otras</a:t>
            </a:r>
          </a:p>
        </p:txBody>
      </p:sp>
      <p:cxnSp>
        <p:nvCxnSpPr>
          <p:cNvPr id="19" name="Conector curvado 18">
            <a:extLst>
              <a:ext uri="{FF2B5EF4-FFF2-40B4-BE49-F238E27FC236}">
                <a16:creationId xmlns:a16="http://schemas.microsoft.com/office/drawing/2014/main" id="{827EC128-47F3-1C44-8B4E-1F74C9846D6A}"/>
              </a:ext>
            </a:extLst>
          </p:cNvPr>
          <p:cNvCxnSpPr>
            <a:cxnSpLocks/>
            <a:stCxn id="18" idx="6"/>
            <a:endCxn id="8" idx="4"/>
          </p:cNvCxnSpPr>
          <p:nvPr/>
        </p:nvCxnSpPr>
        <p:spPr>
          <a:xfrm flipV="1">
            <a:off x="9944990" y="4409701"/>
            <a:ext cx="622438" cy="611683"/>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2" name="Conector curvado 21">
            <a:extLst>
              <a:ext uri="{FF2B5EF4-FFF2-40B4-BE49-F238E27FC236}">
                <a16:creationId xmlns:a16="http://schemas.microsoft.com/office/drawing/2014/main" id="{B79BEC15-B472-5D41-8547-2A7F72AEDDBA}"/>
              </a:ext>
            </a:extLst>
          </p:cNvPr>
          <p:cNvCxnSpPr>
            <a:cxnSpLocks/>
            <a:stCxn id="6" idx="4"/>
            <a:endCxn id="18" idx="2"/>
          </p:cNvCxnSpPr>
          <p:nvPr/>
        </p:nvCxnSpPr>
        <p:spPr>
          <a:xfrm rot="16200000" flipH="1">
            <a:off x="8256781" y="4386723"/>
            <a:ext cx="611683" cy="657637"/>
          </a:xfrm>
          <a:prstGeom prst="curvedConnector2">
            <a:avLst/>
          </a:prstGeom>
          <a:ln w="127000">
            <a:solidFill>
              <a:srgbClr val="92D05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1" name="Conector curvado 20">
            <a:extLst>
              <a:ext uri="{FF2B5EF4-FFF2-40B4-BE49-F238E27FC236}">
                <a16:creationId xmlns:a16="http://schemas.microsoft.com/office/drawing/2014/main" id="{8A6EA9E7-F5B9-D24C-B54B-B154CA88144F}"/>
              </a:ext>
            </a:extLst>
          </p:cNvPr>
          <p:cNvCxnSpPr>
            <a:cxnSpLocks/>
            <a:stCxn id="13" idx="2"/>
            <a:endCxn id="15" idx="0"/>
          </p:cNvCxnSpPr>
          <p:nvPr/>
        </p:nvCxnSpPr>
        <p:spPr>
          <a:xfrm rot="10800000" flipV="1">
            <a:off x="1820399" y="1007448"/>
            <a:ext cx="2522762" cy="1519901"/>
          </a:xfrm>
          <a:prstGeom prst="curvedConnector2">
            <a:avLst/>
          </a:prstGeom>
          <a:ln w="127000">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Conector curvado 23">
            <a:extLst>
              <a:ext uri="{FF2B5EF4-FFF2-40B4-BE49-F238E27FC236}">
                <a16:creationId xmlns:a16="http://schemas.microsoft.com/office/drawing/2014/main" id="{D42E9476-EED5-1045-A4E7-55586CCAB117}"/>
              </a:ext>
            </a:extLst>
          </p:cNvPr>
          <p:cNvCxnSpPr>
            <a:cxnSpLocks/>
            <a:stCxn id="8" idx="0"/>
            <a:endCxn id="13" idx="7"/>
          </p:cNvCxnSpPr>
          <p:nvPr/>
        </p:nvCxnSpPr>
        <p:spPr>
          <a:xfrm rot="16200000" flipV="1">
            <a:off x="7329531" y="-1115070"/>
            <a:ext cx="1702220" cy="4773575"/>
          </a:xfrm>
          <a:prstGeom prst="curvedConnector3">
            <a:avLst>
              <a:gd name="adj1" fmla="val 105327"/>
            </a:avLst>
          </a:prstGeom>
          <a:ln w="127000">
            <a:solidFill>
              <a:srgbClr val="92D05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297D2FF4-4936-3747-A186-3007B7BA4684}"/>
              </a:ext>
            </a:extLst>
          </p:cNvPr>
          <p:cNvSpPr txBox="1"/>
          <p:nvPr/>
        </p:nvSpPr>
        <p:spPr>
          <a:xfrm>
            <a:off x="10332082" y="1696604"/>
            <a:ext cx="1053548" cy="1569660"/>
          </a:xfrm>
          <a:prstGeom prst="rect">
            <a:avLst/>
          </a:prstGeom>
          <a:noFill/>
        </p:spPr>
        <p:txBody>
          <a:bodyPr wrap="square" rtlCol="0">
            <a:spAutoFit/>
          </a:bodyPr>
          <a:lstStyle/>
          <a:p>
            <a:r>
              <a:rPr lang="es-ES" sz="9600" b="1">
                <a:solidFill>
                  <a:srgbClr val="92D050"/>
                </a:solidFill>
              </a:rPr>
              <a:t>✓</a:t>
            </a:r>
          </a:p>
        </p:txBody>
      </p:sp>
      <p:sp>
        <p:nvSpPr>
          <p:cNvPr id="27" name="CuadroTexto 26">
            <a:extLst>
              <a:ext uri="{FF2B5EF4-FFF2-40B4-BE49-F238E27FC236}">
                <a16:creationId xmlns:a16="http://schemas.microsoft.com/office/drawing/2014/main" id="{AE96CC81-7D32-1C42-8B72-59CE0CB1CD10}"/>
              </a:ext>
            </a:extLst>
          </p:cNvPr>
          <p:cNvSpPr txBox="1"/>
          <p:nvPr/>
        </p:nvSpPr>
        <p:spPr>
          <a:xfrm>
            <a:off x="5106718" y="486887"/>
            <a:ext cx="1053548" cy="1569660"/>
          </a:xfrm>
          <a:prstGeom prst="rect">
            <a:avLst/>
          </a:prstGeom>
          <a:noFill/>
        </p:spPr>
        <p:txBody>
          <a:bodyPr wrap="square" rtlCol="0">
            <a:spAutoFit/>
          </a:bodyPr>
          <a:lstStyle/>
          <a:p>
            <a:r>
              <a:rPr lang="es-ES" sz="9600" b="1">
                <a:solidFill>
                  <a:srgbClr val="92D050"/>
                </a:solidFill>
              </a:rPr>
              <a:t>✓</a:t>
            </a:r>
          </a:p>
        </p:txBody>
      </p:sp>
    </p:spTree>
    <p:extLst>
      <p:ext uri="{BB962C8B-B14F-4D97-AF65-F5344CB8AC3E}">
        <p14:creationId xmlns:p14="http://schemas.microsoft.com/office/powerpoint/2010/main" val="42492653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solidFill>
            <a:srgbClr val="0070C0"/>
          </a:solidFill>
        </p:spPr>
        <p:txBody>
          <a:bodyPr/>
          <a:lstStyle/>
          <a:p>
            <a:r>
              <a:rPr lang="es-ES" b="1">
                <a:solidFill>
                  <a:schemeClr val="bg1"/>
                </a:solidFill>
                <a:latin typeface="+mn-lt"/>
              </a:rPr>
              <a:t>Contenido (2.8)</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Implementación (síntesis/diseño) de circuitos de lógica </a:t>
            </a:r>
            <a:r>
              <a:rPr lang="es-ES" err="1"/>
              <a:t>combinacional</a:t>
            </a:r>
            <a:endParaRPr lang="es-ES"/>
          </a:p>
        </p:txBody>
      </p:sp>
    </p:spTree>
    <p:extLst>
      <p:ext uri="{BB962C8B-B14F-4D97-AF65-F5344CB8AC3E}">
        <p14:creationId xmlns:p14="http://schemas.microsoft.com/office/powerpoint/2010/main" val="392326415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p:txBody>
          <a:bodyPr/>
          <a:lstStyle/>
          <a:p>
            <a:r>
              <a:rPr lang="es-ES"/>
              <a:t>Generación del diagrama de circuito</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Se parte de la expresión algebraica</a:t>
            </a:r>
          </a:p>
          <a:p>
            <a:r>
              <a:rPr lang="es-ES"/>
              <a:t>En el caso de funciones mínimas / canónicas en suma de productos:</a:t>
            </a:r>
          </a:p>
          <a:p>
            <a:pPr lvl="1"/>
            <a:r>
              <a:rPr lang="es-ES"/>
              <a:t>Lógica de dos niveles, puertas </a:t>
            </a:r>
            <a:r>
              <a:rPr lang="es-ES" err="1"/>
              <a:t>ANDs</a:t>
            </a:r>
            <a:r>
              <a:rPr lang="es-ES"/>
              <a:t> seguidas de una puerta OR</a:t>
            </a:r>
          </a:p>
          <a:p>
            <a:r>
              <a:rPr lang="es-ES"/>
              <a:t>En el caso de funciones mínimas / canónicas en producto de sumas:</a:t>
            </a:r>
          </a:p>
          <a:p>
            <a:pPr lvl="1"/>
            <a:r>
              <a:rPr lang="es-ES"/>
              <a:t>Lógica de dos niveles, puertas </a:t>
            </a:r>
            <a:r>
              <a:rPr lang="es-ES" err="1"/>
              <a:t>ORs</a:t>
            </a:r>
            <a:r>
              <a:rPr lang="es-ES"/>
              <a:t> seguidas de una puerta AND</a:t>
            </a:r>
          </a:p>
          <a:p>
            <a:pPr lvl="1"/>
            <a:endParaRPr lang="es-ES"/>
          </a:p>
          <a:p>
            <a:r>
              <a:rPr lang="es-ES"/>
              <a:t>En el caso de otros tipos de expresiones algebraicas</a:t>
            </a:r>
          </a:p>
          <a:p>
            <a:pPr lvl="1"/>
            <a:r>
              <a:rPr lang="es-ES"/>
              <a:t>El número de niveles y el tipo de puertas dependerá de la propia expresión</a:t>
            </a:r>
          </a:p>
        </p:txBody>
      </p:sp>
    </p:spTree>
    <p:extLst>
      <p:ext uri="{BB962C8B-B14F-4D97-AF65-F5344CB8AC3E}">
        <p14:creationId xmlns:p14="http://schemas.microsoft.com/office/powerpoint/2010/main" val="354715976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p:txBody>
          <a:bodyPr/>
          <a:lstStyle/>
          <a:p>
            <a:r>
              <a:rPr lang="es-ES"/>
              <a:t>Estándares para la representación del diagrama de circuito</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p:txBody>
          <a:bodyPr/>
          <a:lstStyle/>
          <a:p>
            <a:r>
              <a:rPr lang="es-ES"/>
              <a:t>Entradas en la parte izquierda (o superior)</a:t>
            </a:r>
          </a:p>
          <a:p>
            <a:r>
              <a:rPr lang="es-ES"/>
              <a:t>Salidas en la parte derecha (o inferior)</a:t>
            </a:r>
          </a:p>
          <a:p>
            <a:r>
              <a:rPr lang="es-ES"/>
              <a:t>Las puertas se colocan de izquierda a derecha</a:t>
            </a:r>
          </a:p>
          <a:p>
            <a:r>
              <a:rPr lang="es-ES"/>
              <a:t>Las líneas que interconectan a los circuitos son líneas rectas horizontales o verticales</a:t>
            </a:r>
          </a:p>
        </p:txBody>
      </p:sp>
    </p:spTree>
    <p:extLst>
      <p:ext uri="{BB962C8B-B14F-4D97-AF65-F5344CB8AC3E}">
        <p14:creationId xmlns:p14="http://schemas.microsoft.com/office/powerpoint/2010/main" val="253339871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A2FE3-0290-AF4B-83FE-C3BB9FA1F32A}"/>
              </a:ext>
            </a:extLst>
          </p:cNvPr>
          <p:cNvSpPr>
            <a:spLocks noGrp="1"/>
          </p:cNvSpPr>
          <p:nvPr>
            <p:ph type="title"/>
          </p:nvPr>
        </p:nvSpPr>
        <p:spPr>
          <a:xfrm>
            <a:off x="838200" y="82096"/>
            <a:ext cx="10515600" cy="1325563"/>
          </a:xfrm>
        </p:spPr>
        <p:txBody>
          <a:bodyPr/>
          <a:lstStyle/>
          <a:p>
            <a:r>
              <a:rPr lang="es-ES"/>
              <a:t>Generación del diagrama de circuito</a:t>
            </a:r>
          </a:p>
        </p:txBody>
      </p:sp>
      <p:sp>
        <p:nvSpPr>
          <p:cNvPr id="3" name="Marcador de contenido 2">
            <a:extLst>
              <a:ext uri="{FF2B5EF4-FFF2-40B4-BE49-F238E27FC236}">
                <a16:creationId xmlns:a16="http://schemas.microsoft.com/office/drawing/2014/main" id="{5F937BDE-40AE-2842-963F-88AF1C0D2DD0}"/>
              </a:ext>
            </a:extLst>
          </p:cNvPr>
          <p:cNvSpPr>
            <a:spLocks noGrp="1"/>
          </p:cNvSpPr>
          <p:nvPr>
            <p:ph idx="1"/>
          </p:nvPr>
        </p:nvSpPr>
        <p:spPr>
          <a:xfrm>
            <a:off x="838200" y="1253331"/>
            <a:ext cx="5736771" cy="4351338"/>
          </a:xfrm>
        </p:spPr>
        <p:txBody>
          <a:bodyPr>
            <a:normAutofit fontScale="92500" lnSpcReduction="20000"/>
          </a:bodyPr>
          <a:lstStyle/>
          <a:p>
            <a:r>
              <a:rPr lang="es-ES"/>
              <a:t>Si una conexión se bifurca en una segunda línea, se representa como un T sin ningún punto que indique la conexión</a:t>
            </a:r>
          </a:p>
          <a:p>
            <a:endParaRPr lang="es-ES"/>
          </a:p>
          <a:p>
            <a:r>
              <a:rPr lang="es-ES"/>
              <a:t>Si una conexión se bifurca en una segunda y una tercera línea, se representa como una cruz con un punto en el </a:t>
            </a:r>
            <a:r>
              <a:rPr lang="es-ES" i="1"/>
              <a:t>”cruce”</a:t>
            </a:r>
          </a:p>
          <a:p>
            <a:endParaRPr lang="es-ES"/>
          </a:p>
          <a:p>
            <a:r>
              <a:rPr lang="es-ES"/>
              <a:t>Si dos que no están conectadas se cruzan, se representa como una cruz sin punto.</a:t>
            </a:r>
          </a:p>
        </p:txBody>
      </p:sp>
      <p:pic>
        <p:nvPicPr>
          <p:cNvPr id="6" name="Imagen 5">
            <a:extLst>
              <a:ext uri="{FF2B5EF4-FFF2-40B4-BE49-F238E27FC236}">
                <a16:creationId xmlns:a16="http://schemas.microsoft.com/office/drawing/2014/main" id="{56A0D3D1-A4E4-ED43-83D6-312FEB3BBCED}"/>
              </a:ext>
            </a:extLst>
          </p:cNvPr>
          <p:cNvPicPr>
            <a:picLocks noChangeAspect="1"/>
          </p:cNvPicPr>
          <p:nvPr/>
        </p:nvPicPr>
        <p:blipFill rotWithShape="1">
          <a:blip r:embed="rId2"/>
          <a:srcRect t="43985" r="67747"/>
          <a:stretch/>
        </p:blipFill>
        <p:spPr>
          <a:xfrm>
            <a:off x="6389914" y="799419"/>
            <a:ext cx="2383971" cy="1216479"/>
          </a:xfrm>
          <a:prstGeom prst="rect">
            <a:avLst/>
          </a:prstGeom>
        </p:spPr>
      </p:pic>
      <p:pic>
        <p:nvPicPr>
          <p:cNvPr id="7" name="Imagen 6">
            <a:extLst>
              <a:ext uri="{FF2B5EF4-FFF2-40B4-BE49-F238E27FC236}">
                <a16:creationId xmlns:a16="http://schemas.microsoft.com/office/drawing/2014/main" id="{886FD7BA-9034-0445-9983-A2863AA622C4}"/>
              </a:ext>
            </a:extLst>
          </p:cNvPr>
          <p:cNvPicPr>
            <a:picLocks noChangeAspect="1"/>
          </p:cNvPicPr>
          <p:nvPr/>
        </p:nvPicPr>
        <p:blipFill rotWithShape="1">
          <a:blip r:embed="rId3"/>
          <a:srcRect l="33284" t="43985" r="33211"/>
          <a:stretch/>
        </p:blipFill>
        <p:spPr>
          <a:xfrm>
            <a:off x="6662057" y="3384463"/>
            <a:ext cx="2476500" cy="1216479"/>
          </a:xfrm>
          <a:prstGeom prst="rect">
            <a:avLst/>
          </a:prstGeom>
        </p:spPr>
      </p:pic>
      <p:pic>
        <p:nvPicPr>
          <p:cNvPr id="8" name="Imagen 7">
            <a:extLst>
              <a:ext uri="{FF2B5EF4-FFF2-40B4-BE49-F238E27FC236}">
                <a16:creationId xmlns:a16="http://schemas.microsoft.com/office/drawing/2014/main" id="{C408A3DF-F483-FE40-811B-EFEB3F4B6B01}"/>
              </a:ext>
            </a:extLst>
          </p:cNvPr>
          <p:cNvPicPr>
            <a:picLocks noChangeAspect="1"/>
          </p:cNvPicPr>
          <p:nvPr/>
        </p:nvPicPr>
        <p:blipFill rotWithShape="1">
          <a:blip r:embed="rId4"/>
          <a:srcRect l="66495" t="43985"/>
          <a:stretch/>
        </p:blipFill>
        <p:spPr>
          <a:xfrm>
            <a:off x="6477000" y="5361267"/>
            <a:ext cx="2476500" cy="1216479"/>
          </a:xfrm>
          <a:prstGeom prst="rect">
            <a:avLst/>
          </a:prstGeom>
        </p:spPr>
      </p:pic>
      <p:pic>
        <p:nvPicPr>
          <p:cNvPr id="9" name="Imagen 8">
            <a:extLst>
              <a:ext uri="{FF2B5EF4-FFF2-40B4-BE49-F238E27FC236}">
                <a16:creationId xmlns:a16="http://schemas.microsoft.com/office/drawing/2014/main" id="{6CC075E3-9D5E-6249-9ECE-293FAA5B0F4C}"/>
              </a:ext>
            </a:extLst>
          </p:cNvPr>
          <p:cNvPicPr>
            <a:picLocks noChangeAspect="1"/>
          </p:cNvPicPr>
          <p:nvPr/>
        </p:nvPicPr>
        <p:blipFill rotWithShape="1">
          <a:blip r:embed="rId5"/>
          <a:srcRect t="43985" r="67747"/>
          <a:stretch/>
        </p:blipFill>
        <p:spPr>
          <a:xfrm rot="10800000">
            <a:off x="8485414" y="1407658"/>
            <a:ext cx="2383971" cy="1216479"/>
          </a:xfrm>
          <a:prstGeom prst="rect">
            <a:avLst/>
          </a:prstGeom>
        </p:spPr>
      </p:pic>
    </p:spTree>
    <p:extLst>
      <p:ext uri="{BB962C8B-B14F-4D97-AF65-F5344CB8AC3E}">
        <p14:creationId xmlns:p14="http://schemas.microsoft.com/office/powerpoint/2010/main" val="41219743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FDEF2DEC562408ACF9B1CB8E1F871" ma:contentTypeVersion="2" ma:contentTypeDescription="Crea un document nou" ma:contentTypeScope="" ma:versionID="194089443c914f2c080514f279371663">
  <xsd:schema xmlns:xsd="http://www.w3.org/2001/XMLSchema" xmlns:xs="http://www.w3.org/2001/XMLSchema" xmlns:p="http://schemas.microsoft.com/office/2006/metadata/properties" xmlns:ns2="b035442c-c066-4dd6-bfd5-a8e684464373" targetNamespace="http://schemas.microsoft.com/office/2006/metadata/properties" ma:root="true" ma:fieldsID="2680f37262218930c00caa21a74b98eb" ns2:_="">
    <xsd:import namespace="b035442c-c066-4dd6-bfd5-a8e684464373"/>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035442c-c066-4dd6-bfd5-a8e6844643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C90F9A6-3555-4189-A067-08A4FEF2E1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035442c-c066-4dd6-bfd5-a8e68446437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6ABCE18-B4EE-4C9D-B21B-4C713B29F2B4}">
  <ds:schemaRefs>
    <ds:schemaRef ds:uri="http://schemas.microsoft.com/sharepoint/v3/contenttype/forms"/>
  </ds:schemaRefs>
</ds:datastoreItem>
</file>

<file path=customXml/itemProps3.xml><?xml version="1.0" encoding="utf-8"?>
<ds:datastoreItem xmlns:ds="http://schemas.openxmlformats.org/officeDocument/2006/customXml" ds:itemID="{4CC52F0B-ED26-470F-9D2C-C1A1F2313CAE}">
  <ds:schemaRefs>
    <ds:schemaRef ds:uri="http://purl.org/dc/dcmitype/"/>
    <ds:schemaRef ds:uri="http://www.w3.org/XML/1998/namespace"/>
    <ds:schemaRef ds:uri="http://schemas.microsoft.com/office/infopath/2007/PartnerControls"/>
    <ds:schemaRef ds:uri="b035442c-c066-4dd6-bfd5-a8e684464373"/>
    <ds:schemaRef ds:uri="http://schemas.microsoft.com/office/2006/documentManagement/types"/>
    <ds:schemaRef ds:uri="http://purl.org/dc/elements/1.1/"/>
    <ds:schemaRef ds:uri="http://purl.org/dc/term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2175</TotalTime>
  <Words>13192</Words>
  <Application>Microsoft Office PowerPoint</Application>
  <PresentationFormat>Pantalla panoràmica</PresentationFormat>
  <Paragraphs>5651</Paragraphs>
  <Slides>238</Slides>
  <Notes>0</Notes>
  <HiddenSlides>0</HiddenSlides>
  <MMClips>0</MMClips>
  <ScaleCrop>false</ScaleCrop>
  <HeadingPairs>
    <vt:vector size="4" baseType="variant">
      <vt:variant>
        <vt:lpstr>Tema</vt:lpstr>
      </vt:variant>
      <vt:variant>
        <vt:i4>1</vt:i4>
      </vt:variant>
      <vt:variant>
        <vt:lpstr>Títols de les diapositives</vt:lpstr>
      </vt:variant>
      <vt:variant>
        <vt:i4>238</vt:i4>
      </vt:variant>
    </vt:vector>
  </HeadingPairs>
  <TitlesOfParts>
    <vt:vector size="239" baseType="lpstr">
      <vt:lpstr>Tema de Office</vt:lpstr>
      <vt:lpstr>Lógica combinacional</vt:lpstr>
      <vt:lpstr>Presentació del PowerPoint</vt:lpstr>
      <vt:lpstr>Presentació del PowerPoint</vt:lpstr>
      <vt:lpstr>Contenido (2.1)</vt:lpstr>
      <vt:lpstr>Definición de circuito lógico</vt:lpstr>
      <vt:lpstr>Tipos de circuitos lógicos</vt:lpstr>
      <vt:lpstr>Especificación funcional</vt:lpstr>
      <vt:lpstr>Limitaciones</vt:lpstr>
      <vt:lpstr>Formas de especificar la funcionalidad de un circuito combinacional</vt:lpstr>
      <vt:lpstr>Tabla de verdad</vt:lpstr>
      <vt:lpstr>Formas de especificar la funcionalidad de un circuito combinacional</vt:lpstr>
      <vt:lpstr>Expresión algebraica</vt:lpstr>
      <vt:lpstr>Expresión algebraica</vt:lpstr>
      <vt:lpstr>Contenido (2.2)</vt:lpstr>
      <vt:lpstr>Expresión algebraica</vt:lpstr>
      <vt:lpstr>Forma canónica</vt:lpstr>
      <vt:lpstr>Forma canónica en suma de productos</vt:lpstr>
      <vt:lpstr>Forma canónica en producto de sumas</vt:lpstr>
      <vt:lpstr>Forma canónica  Tabla de verdad</vt:lpstr>
      <vt:lpstr>Presentació del PowerPoint</vt:lpstr>
      <vt:lpstr>Contenido (2.3)</vt:lpstr>
      <vt:lpstr>Presentació del PowerPoint</vt:lpstr>
      <vt:lpstr>Algebra booleana o de Boole</vt:lpstr>
      <vt:lpstr>Axiomas</vt:lpstr>
      <vt:lpstr>Axiomas</vt:lpstr>
      <vt:lpstr>Axiomas</vt:lpstr>
      <vt:lpstr>Axiomas</vt:lpstr>
      <vt:lpstr>Teorema Identidad</vt:lpstr>
      <vt:lpstr>a · 1 = a / a + 0 = a</vt:lpstr>
      <vt:lpstr>Teorema Elemento nulo</vt:lpstr>
      <vt:lpstr>a · 0 = 0 / a + 1 = 1</vt:lpstr>
      <vt:lpstr>Teorema Idempotencia</vt:lpstr>
      <vt:lpstr>a · a = a / a + a = a</vt:lpstr>
      <vt:lpstr>Teorema Involución</vt:lpstr>
      <vt:lpstr>(a’)’ = a</vt:lpstr>
      <vt:lpstr>Teorema de De Morgan</vt:lpstr>
      <vt:lpstr>Teorema de De Morgan (vis)</vt:lpstr>
      <vt:lpstr>(a·b)’ = a’+b’ / (a+b)’ = a’·b’</vt:lpstr>
      <vt:lpstr>CUIDADO!!!!</vt:lpstr>
      <vt:lpstr>Contenido (2.4)</vt:lpstr>
      <vt:lpstr>Teorema Complementos</vt:lpstr>
      <vt:lpstr>a · a’ = 0 / a + a’ = 1</vt:lpstr>
      <vt:lpstr>Teorema Conmutatividad</vt:lpstr>
      <vt:lpstr>a·b = b·a / a+b = a+b</vt:lpstr>
      <vt:lpstr>Teorema Asociatividad</vt:lpstr>
      <vt:lpstr>Teorema Distributivo</vt:lpstr>
      <vt:lpstr>a·(b+c) = (a·b)+(a·c) a+(b·c) = (a+b)·(a+c)</vt:lpstr>
      <vt:lpstr>Teorema Absorción</vt:lpstr>
      <vt:lpstr>a+(a·b) = a / a·(a+b) = a</vt:lpstr>
      <vt:lpstr>Teorema Semi-absorción</vt:lpstr>
      <vt:lpstr>a+(a’·b) = a+b / a·(a’+b) = a·b</vt:lpstr>
      <vt:lpstr>Teorema Combinación</vt:lpstr>
      <vt:lpstr>Teorema Combinación (vis)</vt:lpstr>
      <vt:lpstr>(a·b)+(a·b’) = a / (a+b)·(a+b’) = a</vt:lpstr>
      <vt:lpstr>Teorema Consenso</vt:lpstr>
      <vt:lpstr>(a·b)+(a’·c)+(b·c) = (a·b)+(a’·c) (a+b)·(a’+c)·(b+c) = (a+b)·(a’+c)</vt:lpstr>
      <vt:lpstr>Contenido (2.5)</vt:lpstr>
      <vt:lpstr>Ejemplos de minimización algebraica</vt:lpstr>
      <vt:lpstr>Simplificar algebraicamente</vt:lpstr>
      <vt:lpstr>Forma canónica de forma algebraica</vt:lpstr>
      <vt:lpstr>(a·b)+(a·b’) = a / (a+b)·(a+b’) = a</vt:lpstr>
      <vt:lpstr>Presentació del PowerPoint</vt:lpstr>
      <vt:lpstr>Contenido (2.6)</vt:lpstr>
      <vt:lpstr>Presentació del PowerPoint</vt:lpstr>
      <vt:lpstr>Mapas de Karnaugh</vt:lpstr>
      <vt:lpstr>Mapa de Karnaugh de 2 variables</vt:lpstr>
      <vt:lpstr>Mapa de Karnaugh de 2 variables</vt:lpstr>
      <vt:lpstr>Mapa de Karnaugh de 2 variables</vt:lpstr>
      <vt:lpstr>Mapa de Karnaugh de 3 variables</vt:lpstr>
      <vt:lpstr>Mapa de Karnaugh de 3 variables</vt:lpstr>
      <vt:lpstr>Mapa de Karnaugh de 3 variables</vt:lpstr>
      <vt:lpstr>Mapa de Karnaugh de  4 variables</vt:lpstr>
      <vt:lpstr>Mapa de Karnaugh de  4 variables</vt:lpstr>
      <vt:lpstr>Mapa de Karnaugh de  4 variables</vt:lpstr>
      <vt:lpstr>Mapa de Karnaugh de 4 variables</vt:lpstr>
      <vt:lpstr>Contenido (2.7)</vt:lpstr>
      <vt:lpstr>Minimización mediante mapas de Karnaugh</vt:lpstr>
      <vt:lpstr>Minimización mediante mapas de Karnaugh</vt:lpstr>
      <vt:lpstr>Minimización mediante mapas de Karnaugh</vt:lpstr>
      <vt:lpstr>Minimización mediante mapas de Karnaugh</vt:lpstr>
      <vt:lpstr>Minimización mediante mapas de Karnaugh</vt:lpstr>
      <vt:lpstr>Minimización mediante mapas de Karnaugh</vt:lpstr>
      <vt:lpstr>Minimización mediante mapas de Karnaugh</vt:lpstr>
      <vt:lpstr>Minimización mediante mapas de Karnaugh</vt:lpstr>
      <vt:lpstr>Minimización mediante mapas de Karnaugh</vt:lpstr>
      <vt:lpstr>Minimización mediante mapas de Karnaugh</vt:lpstr>
      <vt:lpstr>Presentació del PowerPoint</vt:lpstr>
      <vt:lpstr>Ejemplos de suma de productos (I)</vt:lpstr>
      <vt:lpstr>Ejemplos de producto de sumas (I)</vt:lpstr>
      <vt:lpstr>Ejemplos (II)</vt:lpstr>
      <vt:lpstr>Ejemplos (III)</vt:lpstr>
      <vt:lpstr>Otros ejemplos (I) (no en el vídeo)</vt:lpstr>
      <vt:lpstr>Otros ejemplos (I) (no en el vídeo)</vt:lpstr>
      <vt:lpstr>Otros ejemplos (II) (no en el vídeo)</vt:lpstr>
      <vt:lpstr>Presentació del PowerPoint</vt:lpstr>
      <vt:lpstr>Contenido (2.8)</vt:lpstr>
      <vt:lpstr>Generación del diagrama de circuito</vt:lpstr>
      <vt:lpstr>Estándares para la representación del diagrama de circuito</vt:lpstr>
      <vt:lpstr>Generación del diagrama de circuito</vt:lpstr>
      <vt:lpstr>Ejemplo función canónica en SP</vt:lpstr>
      <vt:lpstr>Ejemplo función canónica en PS</vt:lpstr>
      <vt:lpstr>Ejemplo función mínima en SP</vt:lpstr>
      <vt:lpstr>Ejemplo función mínima en PS</vt:lpstr>
      <vt:lpstr>Presentació del PowerPoint</vt:lpstr>
      <vt:lpstr>Contenido (2.9)</vt:lpstr>
      <vt:lpstr>Análisis de circuitos combinacionales</vt:lpstr>
      <vt:lpstr>Presentació del PowerPoint</vt:lpstr>
      <vt:lpstr>Ejemplo</vt:lpstr>
      <vt:lpstr>Presentació del PowerPoint</vt:lpstr>
      <vt:lpstr>Ejemplo</vt:lpstr>
      <vt:lpstr>Presentació del PowerPoint</vt:lpstr>
      <vt:lpstr>Contenido (2.10)</vt:lpstr>
      <vt:lpstr>Definición en lenguaje natural</vt:lpstr>
      <vt:lpstr>Ejemplo (I)</vt:lpstr>
      <vt:lpstr>Ejemplo (II)</vt:lpstr>
      <vt:lpstr>Ejemplo (II)</vt:lpstr>
      <vt:lpstr>Presentació del PowerPoint</vt:lpstr>
      <vt:lpstr>Contenido (2.11)</vt:lpstr>
      <vt:lpstr>Ejemplo (I)</vt:lpstr>
      <vt:lpstr>Ejemplo (I)</vt:lpstr>
      <vt:lpstr>Contenido (2.12)</vt:lpstr>
      <vt:lpstr>Ejemplo (I)</vt:lpstr>
      <vt:lpstr>Contenido (2.13)</vt:lpstr>
      <vt:lpstr>Software para diseño de circuitos</vt:lpstr>
      <vt:lpstr>Ejemplo a implementar</vt:lpstr>
      <vt:lpstr>Contenido (2.14)</vt:lpstr>
      <vt:lpstr>Valores don’t care (X)</vt:lpstr>
      <vt:lpstr>Ejemplo (I)</vt:lpstr>
      <vt:lpstr>Otros ejemplos</vt:lpstr>
      <vt:lpstr>Contenido (2.15)</vt:lpstr>
      <vt:lpstr>Familia funcionalmente completa</vt:lpstr>
      <vt:lpstr>Conjunto funcional {NAND} </vt:lpstr>
      <vt:lpstr>Conjunto funcional {NAND} </vt:lpstr>
      <vt:lpstr>Conjunto funcional {NAND} </vt:lpstr>
      <vt:lpstr>Conjunto funcional {NAND} </vt:lpstr>
      <vt:lpstr>Conjunto funcional {NOR} </vt:lpstr>
      <vt:lpstr>Conjunto funcional {NOR} </vt:lpstr>
      <vt:lpstr>Conjunto funcional {NOR} </vt:lpstr>
      <vt:lpstr>Conjunto funcional {NOR} </vt:lpstr>
      <vt:lpstr>Contenido (2.16)</vt:lpstr>
      <vt:lpstr>Transformación entre familias</vt:lpstr>
      <vt:lpstr>Método de la burbuja</vt:lpstr>
      <vt:lpstr>Ejemplo (I) Pasar SP a puertas NAND (M.B.)</vt:lpstr>
      <vt:lpstr>Ejemplo (I) Pasar SP a puertas NOR (M.B.)</vt:lpstr>
      <vt:lpstr>Ejemplo (II) Pasar PS a puertas NAND (M.B.)</vt:lpstr>
      <vt:lpstr>Ejemplo (II) Pasar PS a puertas NOR (M.B.)</vt:lpstr>
      <vt:lpstr>Ejemplo. Otras expresiones a AND,OR,NOT  (M.B.)</vt:lpstr>
      <vt:lpstr>Ejemplo. Otras expresiones a AND,OR,NOT  (M.B.)</vt:lpstr>
      <vt:lpstr>Contenido (2.17)</vt:lpstr>
      <vt:lpstr>Transformación entre familias</vt:lpstr>
      <vt:lpstr>Algebraicamente</vt:lpstr>
      <vt:lpstr>Ejemplo (I) Pasar SP a puertas NAND (algebr.)</vt:lpstr>
      <vt:lpstr>Ejemplo (I) Pasar SP a puertas NOR (algebr.)</vt:lpstr>
      <vt:lpstr>Ejemplo (II) Pasar PS a puertas NAND (algebr.)</vt:lpstr>
      <vt:lpstr>Ejemplo (II) Pasar PS a puertas NOR (algebr.)</vt:lpstr>
      <vt:lpstr>Contenido (2.18)</vt:lpstr>
      <vt:lpstr>Retardo de puertas lógicas</vt:lpstr>
      <vt:lpstr>Retardo de circuitos</vt:lpstr>
      <vt:lpstr>Retardo de circuitos</vt:lpstr>
      <vt:lpstr>Cálculo de retardos de un circuito combinacional</vt:lpstr>
      <vt:lpstr>Ejemplo (I) propagation delay, tpd</vt:lpstr>
      <vt:lpstr>Ejemplo (I) contamination delay, tcd</vt:lpstr>
      <vt:lpstr>Ejemplo (II) propagation delay, tpd</vt:lpstr>
      <vt:lpstr>Ejemplo (II) contamination delay, tcd</vt:lpstr>
      <vt:lpstr>Contenido (2.19)</vt:lpstr>
      <vt:lpstr>Multiplexor. Definición</vt:lpstr>
      <vt:lpstr>Multiplexor. Definición</vt:lpstr>
      <vt:lpstr>Multiplexor. Implementación</vt:lpstr>
      <vt:lpstr>Multiplexor. Implementación</vt:lpstr>
      <vt:lpstr>Multiplexor. Aplicaciones</vt:lpstr>
      <vt:lpstr>Implementación de funciones</vt:lpstr>
      <vt:lpstr>Implementación de funciones N variables y MUX de N entradas de selección</vt:lpstr>
      <vt:lpstr>Implementación de funciones N variables y MUX de N-1 entradas de selección</vt:lpstr>
      <vt:lpstr>Implementación de funciones N variables y MUX de N-2 entradas de selección</vt:lpstr>
      <vt:lpstr>Implementación de funciones N variables y MUX de N-2 entradas de selección</vt:lpstr>
      <vt:lpstr>Contenido (2.20)</vt:lpstr>
      <vt:lpstr>Escalado del tamaño de multiplexores</vt:lpstr>
      <vt:lpstr>Escalado del tamaño de multiplexores</vt:lpstr>
      <vt:lpstr>Escalado del tamaño de multiplexores</vt:lpstr>
      <vt:lpstr>Escalado del tamaño de multiplexores</vt:lpstr>
      <vt:lpstr>Multiplexor vectorial</vt:lpstr>
      <vt:lpstr>Multiplexor vectorial n=2</vt:lpstr>
      <vt:lpstr>Contenido (2.21)</vt:lpstr>
      <vt:lpstr>Demultiplexor. Definición</vt:lpstr>
      <vt:lpstr>Demultiplexor.  Implementación</vt:lpstr>
      <vt:lpstr>Demultiplexor. Aplicaciones</vt:lpstr>
      <vt:lpstr>Demultiplexor vectorial n=2</vt:lpstr>
      <vt:lpstr>Contenido (2.22)</vt:lpstr>
      <vt:lpstr>Decodificador. Definición</vt:lpstr>
      <vt:lpstr>Decodificador.  Implementación</vt:lpstr>
      <vt:lpstr>Decodificador. Implementación</vt:lpstr>
      <vt:lpstr>Decodificador. Aplicaciones</vt:lpstr>
      <vt:lpstr>Implementación de funciones</vt:lpstr>
      <vt:lpstr>Implementación de funciones</vt:lpstr>
      <vt:lpstr>Escalado del tamaño de decodificadores</vt:lpstr>
      <vt:lpstr>Escalado del tamaño de decodificadores</vt:lpstr>
      <vt:lpstr>Escalado del tamaño de decodificadores</vt:lpstr>
      <vt:lpstr>Escalado del tamaño de decodificadores</vt:lpstr>
      <vt:lpstr>Contenido (2.23)</vt:lpstr>
      <vt:lpstr>Codificador. Definición</vt:lpstr>
      <vt:lpstr>Codificador.  Implementación</vt:lpstr>
      <vt:lpstr>Codificador.  Implementación</vt:lpstr>
      <vt:lpstr>Codificador con prioridad.  Implementación</vt:lpstr>
      <vt:lpstr>Contenido (2.24)</vt:lpstr>
      <vt:lpstr>Memoria ROM</vt:lpstr>
      <vt:lpstr>ROM. Definición</vt:lpstr>
      <vt:lpstr>ROM.  Implementación basada en puerta OR</vt:lpstr>
      <vt:lpstr>ROM. Implementación basada en transistores</vt:lpstr>
      <vt:lpstr>ROM. Implementación basada en transistores</vt:lpstr>
      <vt:lpstr>ROM. Aplicaciones</vt:lpstr>
      <vt:lpstr>Implementación de funciones</vt:lpstr>
      <vt:lpstr>Implementación de funciones. Ejemplo</vt:lpstr>
      <vt:lpstr>Contenido (2.25)</vt:lpstr>
      <vt:lpstr>Semisumador. Definición</vt:lpstr>
      <vt:lpstr>Semisumador.  Implementación</vt:lpstr>
      <vt:lpstr>Sumador completo. Definición</vt:lpstr>
      <vt:lpstr>Sumador completo. Implementación</vt:lpstr>
      <vt:lpstr>Sumador completo. Implementación</vt:lpstr>
      <vt:lpstr>Sumador completo. Implementación</vt:lpstr>
      <vt:lpstr>Contenido (2.26)</vt:lpstr>
      <vt:lpstr>Sumadores parelelos. Definición</vt:lpstr>
      <vt:lpstr>Ripple-Carry Adder</vt:lpstr>
      <vt:lpstr>Ripple-Carry Adder</vt:lpstr>
      <vt:lpstr>Escalado de sumadores</vt:lpstr>
      <vt:lpstr>Restador</vt:lpstr>
      <vt:lpstr>Comparador Igualdad</vt:lpstr>
      <vt:lpstr>Comparador “menor que”</vt:lpstr>
      <vt:lpstr>Contenido (2.27)</vt:lpstr>
      <vt:lpstr>Unidad Aritmético-Lógica (ALU)</vt:lpstr>
      <vt:lpstr>ALU.  Implementación</vt:lpstr>
      <vt:lpstr>ALU.  Ejemplo</vt:lpstr>
      <vt:lpstr>Contenido (2.28)</vt:lpstr>
      <vt:lpstr>Análisis de circuitos combinacionales</vt:lpstr>
      <vt:lpstr>Análisis de circuitos combinacionales</vt:lpstr>
      <vt:lpstr>Presentació del PowerPoint</vt:lpstr>
      <vt:lpstr>Ejemplos (I)</vt:lpstr>
      <vt:lpstr>Ejemplos (II)</vt:lpstr>
      <vt:lpstr>Ejemplos (III)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Lógica combinacional</dc:title>
  <dc:creator>Carlos Guerrero Tomé</dc:creator>
  <cp:lastModifiedBy>Carlos Guerrero Tomé</cp:lastModifiedBy>
  <cp:revision>31</cp:revision>
  <cp:lastPrinted>2020-10-20T13:14:49Z</cp:lastPrinted>
  <dcterms:created xsi:type="dcterms:W3CDTF">2020-09-09T13:10:35Z</dcterms:created>
  <dcterms:modified xsi:type="dcterms:W3CDTF">2025-04-01T17:53:47Z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0x0101000F1FDEF2DEC562408ACF9B1CB8E1F871</vt:lpwstr>
  </property>
</Properties>
</file>